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0" r:id="rId2"/>
    <p:sldId id="503" r:id="rId3"/>
    <p:sldId id="524" r:id="rId4"/>
    <p:sldId id="525" r:id="rId5"/>
    <p:sldId id="526" r:id="rId6"/>
    <p:sldId id="527" r:id="rId7"/>
    <p:sldId id="530" r:id="rId8"/>
    <p:sldId id="504" r:id="rId9"/>
    <p:sldId id="531" r:id="rId10"/>
    <p:sldId id="505" r:id="rId11"/>
    <p:sldId id="506" r:id="rId12"/>
    <p:sldId id="507" r:id="rId13"/>
    <p:sldId id="534" r:id="rId14"/>
    <p:sldId id="535" r:id="rId15"/>
    <p:sldId id="536" r:id="rId16"/>
    <p:sldId id="537" r:id="rId17"/>
    <p:sldId id="538" r:id="rId18"/>
    <p:sldId id="540" r:id="rId19"/>
    <p:sldId id="541" r:id="rId20"/>
    <p:sldId id="532" r:id="rId21"/>
    <p:sldId id="533" r:id="rId22"/>
    <p:sldId id="528" r:id="rId23"/>
    <p:sldId id="52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2" r:id="rId35"/>
    <p:sldId id="523" r:id="rId36"/>
    <p:sldId id="263" r:id="rId37"/>
    <p:sldId id="264" r:id="rId38"/>
    <p:sldId id="265" r:id="rId39"/>
    <p:sldId id="266" r:id="rId40"/>
    <p:sldId id="267" r:id="rId41"/>
    <p:sldId id="499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67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svg"/><Relationship Id="rId1" Type="http://schemas.openxmlformats.org/officeDocument/2006/relationships/image" Target="../media/image32.png"/><Relationship Id="rId6" Type="http://schemas.openxmlformats.org/officeDocument/2006/relationships/image" Target="../media/image17.svg"/><Relationship Id="rId5" Type="http://schemas.openxmlformats.org/officeDocument/2006/relationships/image" Target="../media/image34.png"/><Relationship Id="rId4" Type="http://schemas.openxmlformats.org/officeDocument/2006/relationships/image" Target="../media/image15.sv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svg"/><Relationship Id="rId1" Type="http://schemas.openxmlformats.org/officeDocument/2006/relationships/image" Target="../media/image32.png"/><Relationship Id="rId6" Type="http://schemas.openxmlformats.org/officeDocument/2006/relationships/image" Target="../media/image17.svg"/><Relationship Id="rId5" Type="http://schemas.openxmlformats.org/officeDocument/2006/relationships/image" Target="../media/image34.png"/><Relationship Id="rId4" Type="http://schemas.openxmlformats.org/officeDocument/2006/relationships/image" Target="../media/image15.sv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0F3B1-F15A-7749-81B3-343C428C6298}" type="doc">
      <dgm:prSet loTypeId="urn:microsoft.com/office/officeart/2005/8/layout/cycle3" loCatId="cycle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BF321D4-F9FC-5647-A93B-8760258FCAD8}">
      <dgm:prSet phldrT="[Текст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Экономика стремительно оцифровывается и сейчас не осталось сфер, уклонившихся от этого всемирного тренда.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B121AA0D-AC65-534B-9B5F-B52676D4C172}" type="parTrans" cxnId="{04FEB666-410E-3F48-B263-A35E42DBC08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726C80D0-B2C2-CD40-B693-A9D76853088D}" type="sibTrans" cxnId="{04FEB666-410E-3F48-B263-A35E42DBC08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DEDE4762-A5B6-7545-A810-60C4EDE2D445}">
      <dgm:prSet phldrT="[Текст]" phldr="0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Цифровые финансы 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Digital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finance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– это те же </a:t>
          </a:r>
          <a:r>
            <a: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финансовые услуги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что и прежде: платежи, кредиты, инвестиции и т. д., но теперь они </a:t>
          </a:r>
          <a:r>
            <a: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предоставляются с помощью цифровой инфраструктуры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95A451DA-50E9-E145-8F2E-604AFFEDBE29}" type="parTrans" cxnId="{8D0925CB-46A0-204D-A6EE-4A143133FAE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C4A4EEC9-D640-0B45-A2CE-1650A9BAE9C7}" type="sibTrans" cxnId="{8D0925CB-46A0-204D-A6EE-4A143133FAE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7896E40B-247E-7147-9D50-1D637D526664}">
      <dgm:prSet phldrT="[Текст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числе лидеров – финансовая индустрия, которая уже давно внедряет </a:t>
          </a:r>
          <a:r>
            <a:rPr lang="ru-RU" sz="19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цифровизацию</a:t>
          </a: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9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онлайн-банкинг</a:t>
          </a: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9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скоринговые</a:t>
          </a: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модели для оценки рисков,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9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краудфандинг</a:t>
          </a: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-роботизированные -советники по инвестициям и </a:t>
          </a:r>
          <a:r>
            <a:rPr lang="ru-RU" sz="19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т.д</a:t>
          </a:r>
          <a:endParaRPr lang="ru-RU" sz="19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9DD85CA0-FBAB-994A-8DC4-F0485AA1D64E}" type="parTrans" cxnId="{AE12BE22-E8F8-EC4E-843E-F70A686D4C6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30E358C1-0D4B-E24B-A9A4-8D35523D8565}" type="sibTrans" cxnId="{AE12BE22-E8F8-EC4E-843E-F70A686D4C6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E79C20B3-8E1E-C446-A948-40AA1615B2FD}" type="pres">
      <dgm:prSet presAssocID="{F8B0F3B1-F15A-7749-81B3-343C428C62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7F876-963A-514E-9023-ACA92D8F0311}" type="pres">
      <dgm:prSet presAssocID="{F8B0F3B1-F15A-7749-81B3-343C428C6298}" presName="cycle" presStyleCnt="0"/>
      <dgm:spPr/>
    </dgm:pt>
    <dgm:pt modelId="{DBB9A21D-F2E5-DA42-8059-0407D7677E58}" type="pres">
      <dgm:prSet presAssocID="{FBF321D4-F9FC-5647-A93B-8760258FCAD8}" presName="nodeFirstNode" presStyleLbl="node1" presStyleIdx="0" presStyleCnt="3" custScaleX="138406" custScaleY="97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EE820-A14C-1340-9910-0BD978533ED5}" type="pres">
      <dgm:prSet presAssocID="{726C80D0-B2C2-CD40-B693-A9D7685308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95ECB42-A726-0749-BA2C-50E737ED466A}" type="pres">
      <dgm:prSet presAssocID="{DEDE4762-A5B6-7545-A810-60C4EDE2D445}" presName="nodeFollowingNodes" presStyleLbl="node1" presStyleIdx="1" presStyleCnt="3" custScaleX="133821" custScaleY="145525" custRadScaleRad="131242" custRadScaleInc="-1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E4C20-25C4-0C4B-8C8C-B4B4AE50BA56}" type="pres">
      <dgm:prSet presAssocID="{7896E40B-247E-7147-9D50-1D637D526664}" presName="nodeFollowingNodes" presStyleLbl="node1" presStyleIdx="2" presStyleCnt="3" custScaleX="137636" custScaleY="143125" custRadScaleRad="121261" custRadScaleInc="7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ADE09-C8D1-4D4E-BC96-E14B2E9B967B}" type="presOf" srcId="{726C80D0-B2C2-CD40-B693-A9D76853088D}" destId="{5DCEE820-A14C-1340-9910-0BD978533ED5}" srcOrd="0" destOrd="0" presId="urn:microsoft.com/office/officeart/2005/8/layout/cycle3"/>
    <dgm:cxn modelId="{91F34233-C410-4067-B0C0-4441D6D0D0DB}" type="presOf" srcId="{7896E40B-247E-7147-9D50-1D637D526664}" destId="{F91E4C20-25C4-0C4B-8C8C-B4B4AE50BA56}" srcOrd="0" destOrd="0" presId="urn:microsoft.com/office/officeart/2005/8/layout/cycle3"/>
    <dgm:cxn modelId="{5382E671-0738-43C8-9780-F88835B69C6B}" type="presOf" srcId="{FBF321D4-F9FC-5647-A93B-8760258FCAD8}" destId="{DBB9A21D-F2E5-DA42-8059-0407D7677E58}" srcOrd="0" destOrd="0" presId="urn:microsoft.com/office/officeart/2005/8/layout/cycle3"/>
    <dgm:cxn modelId="{FCCAA4CF-1F79-4526-AC79-24C178CF0261}" type="presOf" srcId="{F8B0F3B1-F15A-7749-81B3-343C428C6298}" destId="{E79C20B3-8E1E-C446-A948-40AA1615B2FD}" srcOrd="0" destOrd="0" presId="urn:microsoft.com/office/officeart/2005/8/layout/cycle3"/>
    <dgm:cxn modelId="{04FEB666-410E-3F48-B263-A35E42DBC085}" srcId="{F8B0F3B1-F15A-7749-81B3-343C428C6298}" destId="{FBF321D4-F9FC-5647-A93B-8760258FCAD8}" srcOrd="0" destOrd="0" parTransId="{B121AA0D-AC65-534B-9B5F-B52676D4C172}" sibTransId="{726C80D0-B2C2-CD40-B693-A9D76853088D}"/>
    <dgm:cxn modelId="{AE12BE22-E8F8-EC4E-843E-F70A686D4C6B}" srcId="{F8B0F3B1-F15A-7749-81B3-343C428C6298}" destId="{7896E40B-247E-7147-9D50-1D637D526664}" srcOrd="2" destOrd="0" parTransId="{9DD85CA0-FBAB-994A-8DC4-F0485AA1D64E}" sibTransId="{30E358C1-0D4B-E24B-A9A4-8D35523D8565}"/>
    <dgm:cxn modelId="{8D0925CB-46A0-204D-A6EE-4A143133FAEE}" srcId="{F8B0F3B1-F15A-7749-81B3-343C428C6298}" destId="{DEDE4762-A5B6-7545-A810-60C4EDE2D445}" srcOrd="1" destOrd="0" parTransId="{95A451DA-50E9-E145-8F2E-604AFFEDBE29}" sibTransId="{C4A4EEC9-D640-0B45-A2CE-1650A9BAE9C7}"/>
    <dgm:cxn modelId="{14834086-1538-4EE2-898A-BDF433987FC3}" type="presOf" srcId="{DEDE4762-A5B6-7545-A810-60C4EDE2D445}" destId="{495ECB42-A726-0749-BA2C-50E737ED466A}" srcOrd="0" destOrd="0" presId="urn:microsoft.com/office/officeart/2005/8/layout/cycle3"/>
    <dgm:cxn modelId="{7D1E2B44-75CB-4FE3-B8D4-5972FD93F06F}" type="presParOf" srcId="{E79C20B3-8E1E-C446-A948-40AA1615B2FD}" destId="{AD27F876-963A-514E-9023-ACA92D8F0311}" srcOrd="0" destOrd="0" presId="urn:microsoft.com/office/officeart/2005/8/layout/cycle3"/>
    <dgm:cxn modelId="{2B6E19F7-236A-4E87-9783-EE3D9882F95D}" type="presParOf" srcId="{AD27F876-963A-514E-9023-ACA92D8F0311}" destId="{DBB9A21D-F2E5-DA42-8059-0407D7677E58}" srcOrd="0" destOrd="0" presId="urn:microsoft.com/office/officeart/2005/8/layout/cycle3"/>
    <dgm:cxn modelId="{F6DF2A59-BE7B-41EC-8F24-6F3988A43D5D}" type="presParOf" srcId="{AD27F876-963A-514E-9023-ACA92D8F0311}" destId="{5DCEE820-A14C-1340-9910-0BD978533ED5}" srcOrd="1" destOrd="0" presId="urn:microsoft.com/office/officeart/2005/8/layout/cycle3"/>
    <dgm:cxn modelId="{F61C28CF-4A51-4718-8BC6-C5F08D797914}" type="presParOf" srcId="{AD27F876-963A-514E-9023-ACA92D8F0311}" destId="{495ECB42-A726-0749-BA2C-50E737ED466A}" srcOrd="2" destOrd="0" presId="urn:microsoft.com/office/officeart/2005/8/layout/cycle3"/>
    <dgm:cxn modelId="{374EC47A-2B34-45D1-9C7C-F6AFD5BCB8E8}" type="presParOf" srcId="{AD27F876-963A-514E-9023-ACA92D8F0311}" destId="{F91E4C20-25C4-0C4B-8C8C-B4B4AE50BA56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6DFFB3-4E7B-48CA-87E0-739B28757AF7}" type="doc">
      <dgm:prSet loTypeId="urn:microsoft.com/office/officeart/2005/8/layout/cycle2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E14944-0C21-417F-955A-9D3F638113B3}">
      <dgm:prSet custT="1"/>
      <dgm:spPr/>
      <dgm:t>
        <a:bodyPr/>
        <a:lstStyle/>
        <a:p>
          <a:pPr rtl="0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Клиенты становятся более требовательны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A8F28-78A2-4F41-9EC6-083C32AB3AE9}" type="parTrans" cxnId="{8DBB5BB3-AAF4-4537-A46D-7745EA18E748}">
      <dgm:prSet/>
      <dgm:spPr/>
      <dgm:t>
        <a:bodyPr/>
        <a:lstStyle/>
        <a:p>
          <a:endParaRPr lang="en-US"/>
        </a:p>
      </dgm:t>
    </dgm:pt>
    <dgm:pt modelId="{241C26E7-CFCD-4043-963C-CDACFD7538A5}" type="sibTrans" cxnId="{8DBB5BB3-AAF4-4537-A46D-7745EA18E748}">
      <dgm:prSet custT="1"/>
      <dgm:spPr/>
      <dgm:t>
        <a:bodyPr/>
        <a:lstStyle/>
        <a:p>
          <a:endParaRPr lang="en-US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6462E-B683-4B93-8A09-8FA959131756}">
      <dgm:prSet custT="1"/>
      <dgm:spPr/>
      <dgm:t>
        <a:bodyPr/>
        <a:lstStyle/>
        <a:p>
          <a:pPr rtl="0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Клиенты становятся менее удовлетворены</a:t>
          </a:r>
          <a:b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банками в их текущем состоянии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5BD5F-93C7-416E-9276-26169CFDAC1B}" type="parTrans" cxnId="{BA5E6971-9DC9-42E5-9A4E-65E98D4FBEB4}">
      <dgm:prSet/>
      <dgm:spPr/>
      <dgm:t>
        <a:bodyPr/>
        <a:lstStyle/>
        <a:p>
          <a:endParaRPr lang="en-US"/>
        </a:p>
      </dgm:t>
    </dgm:pt>
    <dgm:pt modelId="{9F6A9ADD-6722-48B4-9316-8107EE48137E}" type="sibTrans" cxnId="{BA5E6971-9DC9-42E5-9A4E-65E98D4FBEB4}">
      <dgm:prSet custT="1"/>
      <dgm:spPr/>
      <dgm:t>
        <a:bodyPr/>
        <a:lstStyle/>
        <a:p>
          <a:endParaRPr lang="en-US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CFA28-5056-4043-95C1-2008DCA0E49C}">
      <dgm:prSet custT="1"/>
      <dgm:spPr/>
      <dgm:t>
        <a:bodyPr/>
        <a:lstStyle/>
        <a:p>
          <a:pPr rtl="0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Пришли молодые компании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8BD3E-D7A3-4C5C-A937-3F179A83CAA4}" type="parTrans" cxnId="{0433619D-9195-4945-9E1B-15166B5A6E0B}">
      <dgm:prSet/>
      <dgm:spPr/>
      <dgm:t>
        <a:bodyPr/>
        <a:lstStyle/>
        <a:p>
          <a:endParaRPr lang="en-US"/>
        </a:p>
      </dgm:t>
    </dgm:pt>
    <dgm:pt modelId="{E8A236D7-DAF3-4264-B5E2-7AFC4AFF814D}" type="sibTrans" cxnId="{0433619D-9195-4945-9E1B-15166B5A6E0B}">
      <dgm:prSet custT="1"/>
      <dgm:spPr/>
      <dgm:t>
        <a:bodyPr/>
        <a:lstStyle/>
        <a:p>
          <a:endParaRPr lang="en-US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BB18E-A2C7-4EAC-BD44-B0C13BF5837A}">
      <dgm:prSet custT="1"/>
      <dgm:spPr/>
      <dgm:t>
        <a:bodyPr/>
        <a:lstStyle/>
        <a:p>
          <a:pPr rtl="0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Клиенты видят более качественные решения в других отраслях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1497B-7EED-4CE9-8AA9-246B9356E934}" type="parTrans" cxnId="{36106789-1C40-429D-A500-6A4F55CDFECA}">
      <dgm:prSet/>
      <dgm:spPr/>
      <dgm:t>
        <a:bodyPr/>
        <a:lstStyle/>
        <a:p>
          <a:endParaRPr lang="en-US"/>
        </a:p>
      </dgm:t>
    </dgm:pt>
    <dgm:pt modelId="{EB73C0D0-3BE0-4137-81CD-3B12B5E91AD9}" type="sibTrans" cxnId="{36106789-1C40-429D-A500-6A4F55CDFECA}">
      <dgm:prSet custT="1"/>
      <dgm:spPr/>
      <dgm:t>
        <a:bodyPr/>
        <a:lstStyle/>
        <a:p>
          <a:endParaRPr lang="en-US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31D9A-B065-46BF-92B1-54E9CC53DC75}" type="pres">
      <dgm:prSet presAssocID="{836DFFB3-4E7B-48CA-87E0-739B28757A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608CB-B9F4-4641-9D73-0FDF6061302F}" type="pres">
      <dgm:prSet presAssocID="{4EE14944-0C21-417F-955A-9D3F638113B3}" presName="node" presStyleLbl="node1" presStyleIdx="0" presStyleCnt="4" custScaleX="137850" custScaleY="111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88410-785C-450F-9CEF-D487F98B2C1F}" type="pres">
      <dgm:prSet presAssocID="{241C26E7-CFCD-4043-963C-CDACFD7538A5}" presName="sibTrans" presStyleLbl="sibTrans2D1" presStyleIdx="0" presStyleCnt="4" custScaleX="131218" custScaleY="111860"/>
      <dgm:spPr/>
      <dgm:t>
        <a:bodyPr/>
        <a:lstStyle/>
        <a:p>
          <a:endParaRPr lang="ru-RU"/>
        </a:p>
      </dgm:t>
    </dgm:pt>
    <dgm:pt modelId="{314D635E-B919-4002-AC53-B6F0346DC6EE}" type="pres">
      <dgm:prSet presAssocID="{241C26E7-CFCD-4043-963C-CDACFD7538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E6B8D35-088A-4512-81FF-0F7A74B307A4}" type="pres">
      <dgm:prSet presAssocID="{4DFBB18E-A2C7-4EAC-BD44-B0C13BF5837A}" presName="node" presStyleLbl="node1" presStyleIdx="1" presStyleCnt="4" custScaleX="131219" custScaleY="11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DE819-48BA-44A9-A3DA-A7E89288CEDC}" type="pres">
      <dgm:prSet presAssocID="{EB73C0D0-3BE0-4137-81CD-3B12B5E91AD9}" presName="sibTrans" presStyleLbl="sibTrans2D1" presStyleIdx="1" presStyleCnt="4" custScaleX="131218" custScaleY="111860"/>
      <dgm:spPr/>
      <dgm:t>
        <a:bodyPr/>
        <a:lstStyle/>
        <a:p>
          <a:endParaRPr lang="ru-RU"/>
        </a:p>
      </dgm:t>
    </dgm:pt>
    <dgm:pt modelId="{44DC4B80-A89B-4BE2-B976-616D00F153AA}" type="pres">
      <dgm:prSet presAssocID="{EB73C0D0-3BE0-4137-81CD-3B12B5E91AD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4D7950D-5FDF-40D7-9688-BCF855E205F4}" type="pres">
      <dgm:prSet presAssocID="{1706462E-B683-4B93-8A09-8FA959131756}" presName="node" presStyleLbl="node1" presStyleIdx="2" presStyleCnt="4" custScaleX="147067" custScaleY="11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62E5C-81F6-4436-AC5F-08CF96B4771D}" type="pres">
      <dgm:prSet presAssocID="{9F6A9ADD-6722-48B4-9316-8107EE48137E}" presName="sibTrans" presStyleLbl="sibTrans2D1" presStyleIdx="2" presStyleCnt="4" custScaleX="131218" custScaleY="111860"/>
      <dgm:spPr/>
      <dgm:t>
        <a:bodyPr/>
        <a:lstStyle/>
        <a:p>
          <a:endParaRPr lang="ru-RU"/>
        </a:p>
      </dgm:t>
    </dgm:pt>
    <dgm:pt modelId="{234E7EE4-907E-427C-9AAC-1B5C17F1D39C}" type="pres">
      <dgm:prSet presAssocID="{9F6A9ADD-6722-48B4-9316-8107EE48137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3BD02AC-360A-41FA-A0A4-67CBAE63371F}" type="pres">
      <dgm:prSet presAssocID="{69CCFA28-5056-4043-95C1-2008DCA0E49C}" presName="node" presStyleLbl="node1" presStyleIdx="3" presStyleCnt="4" custScaleX="131219" custScaleY="11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585B6-A248-4CEC-839E-3C5F0E6188BB}" type="pres">
      <dgm:prSet presAssocID="{E8A236D7-DAF3-4264-B5E2-7AFC4AFF814D}" presName="sibTrans" presStyleLbl="sibTrans2D1" presStyleIdx="3" presStyleCnt="4" custScaleX="131218" custScaleY="111860"/>
      <dgm:spPr/>
      <dgm:t>
        <a:bodyPr/>
        <a:lstStyle/>
        <a:p>
          <a:endParaRPr lang="ru-RU"/>
        </a:p>
      </dgm:t>
    </dgm:pt>
    <dgm:pt modelId="{C61EE703-C86C-426C-AF26-7CE0EBC4C30E}" type="pres">
      <dgm:prSet presAssocID="{E8A236D7-DAF3-4264-B5E2-7AFC4AFF814D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BFD5DCE-1AA7-4927-9953-549430677DC3}" type="presOf" srcId="{4EE14944-0C21-417F-955A-9D3F638113B3}" destId="{3F9608CB-B9F4-4641-9D73-0FDF6061302F}" srcOrd="0" destOrd="0" presId="urn:microsoft.com/office/officeart/2005/8/layout/cycle2"/>
    <dgm:cxn modelId="{726A9479-A11E-4B0C-9BA6-547C85C66EF6}" type="presOf" srcId="{4DFBB18E-A2C7-4EAC-BD44-B0C13BF5837A}" destId="{5E6B8D35-088A-4512-81FF-0F7A74B307A4}" srcOrd="0" destOrd="0" presId="urn:microsoft.com/office/officeart/2005/8/layout/cycle2"/>
    <dgm:cxn modelId="{C8021955-34FB-4129-80F9-D682043EA060}" type="presOf" srcId="{EB73C0D0-3BE0-4137-81CD-3B12B5E91AD9}" destId="{D2ADE819-48BA-44A9-A3DA-A7E89288CEDC}" srcOrd="0" destOrd="0" presId="urn:microsoft.com/office/officeart/2005/8/layout/cycle2"/>
    <dgm:cxn modelId="{55EAF81D-BC9A-442C-8BA1-E6AF5F4614C2}" type="presOf" srcId="{69CCFA28-5056-4043-95C1-2008DCA0E49C}" destId="{63BD02AC-360A-41FA-A0A4-67CBAE63371F}" srcOrd="0" destOrd="0" presId="urn:microsoft.com/office/officeart/2005/8/layout/cycle2"/>
    <dgm:cxn modelId="{FE9D17E4-0470-4624-9166-4F0BB70C827D}" type="presOf" srcId="{9F6A9ADD-6722-48B4-9316-8107EE48137E}" destId="{C1562E5C-81F6-4436-AC5F-08CF96B4771D}" srcOrd="0" destOrd="0" presId="urn:microsoft.com/office/officeart/2005/8/layout/cycle2"/>
    <dgm:cxn modelId="{BA5E6971-9DC9-42E5-9A4E-65E98D4FBEB4}" srcId="{836DFFB3-4E7B-48CA-87E0-739B28757AF7}" destId="{1706462E-B683-4B93-8A09-8FA959131756}" srcOrd="2" destOrd="0" parTransId="{1345BD5F-93C7-416E-9276-26169CFDAC1B}" sibTransId="{9F6A9ADD-6722-48B4-9316-8107EE48137E}"/>
    <dgm:cxn modelId="{DC84A39C-F251-4652-BD2C-0BF97F799068}" type="presOf" srcId="{836DFFB3-4E7B-48CA-87E0-739B28757AF7}" destId="{B9031D9A-B065-46BF-92B1-54E9CC53DC75}" srcOrd="0" destOrd="0" presId="urn:microsoft.com/office/officeart/2005/8/layout/cycle2"/>
    <dgm:cxn modelId="{10332212-3D87-42CF-A7A9-2D84BF782482}" type="presOf" srcId="{E8A236D7-DAF3-4264-B5E2-7AFC4AFF814D}" destId="{26B585B6-A248-4CEC-839E-3C5F0E6188BB}" srcOrd="0" destOrd="0" presId="urn:microsoft.com/office/officeart/2005/8/layout/cycle2"/>
    <dgm:cxn modelId="{9DC772A3-B76E-4D85-A062-3F4AF2CF076F}" type="presOf" srcId="{EB73C0D0-3BE0-4137-81CD-3B12B5E91AD9}" destId="{44DC4B80-A89B-4BE2-B976-616D00F153AA}" srcOrd="1" destOrd="0" presId="urn:microsoft.com/office/officeart/2005/8/layout/cycle2"/>
    <dgm:cxn modelId="{0433619D-9195-4945-9E1B-15166B5A6E0B}" srcId="{836DFFB3-4E7B-48CA-87E0-739B28757AF7}" destId="{69CCFA28-5056-4043-95C1-2008DCA0E49C}" srcOrd="3" destOrd="0" parTransId="{1918BD3E-D7A3-4C5C-A937-3F179A83CAA4}" sibTransId="{E8A236D7-DAF3-4264-B5E2-7AFC4AFF814D}"/>
    <dgm:cxn modelId="{36106789-1C40-429D-A500-6A4F55CDFECA}" srcId="{836DFFB3-4E7B-48CA-87E0-739B28757AF7}" destId="{4DFBB18E-A2C7-4EAC-BD44-B0C13BF5837A}" srcOrd="1" destOrd="0" parTransId="{55D1497B-7EED-4CE9-8AA9-246B9356E934}" sibTransId="{EB73C0D0-3BE0-4137-81CD-3B12B5E91AD9}"/>
    <dgm:cxn modelId="{8DBB5BB3-AAF4-4537-A46D-7745EA18E748}" srcId="{836DFFB3-4E7B-48CA-87E0-739B28757AF7}" destId="{4EE14944-0C21-417F-955A-9D3F638113B3}" srcOrd="0" destOrd="0" parTransId="{BCEA8F28-78A2-4F41-9EC6-083C32AB3AE9}" sibTransId="{241C26E7-CFCD-4043-963C-CDACFD7538A5}"/>
    <dgm:cxn modelId="{BD697494-44B0-49CF-B015-131D3B7C876D}" type="presOf" srcId="{E8A236D7-DAF3-4264-B5E2-7AFC4AFF814D}" destId="{C61EE703-C86C-426C-AF26-7CE0EBC4C30E}" srcOrd="1" destOrd="0" presId="urn:microsoft.com/office/officeart/2005/8/layout/cycle2"/>
    <dgm:cxn modelId="{8BEBA31B-75F2-4F96-A904-BEA6DA5DF24D}" type="presOf" srcId="{241C26E7-CFCD-4043-963C-CDACFD7538A5}" destId="{314D635E-B919-4002-AC53-B6F0346DC6EE}" srcOrd="1" destOrd="0" presId="urn:microsoft.com/office/officeart/2005/8/layout/cycle2"/>
    <dgm:cxn modelId="{1EB86D9C-64C0-40CC-897B-FDEC61479BA2}" type="presOf" srcId="{1706462E-B683-4B93-8A09-8FA959131756}" destId="{84D7950D-5FDF-40D7-9688-BCF855E205F4}" srcOrd="0" destOrd="0" presId="urn:microsoft.com/office/officeart/2005/8/layout/cycle2"/>
    <dgm:cxn modelId="{23C66829-3D47-48EB-A10F-4C7446FAC5D0}" type="presOf" srcId="{9F6A9ADD-6722-48B4-9316-8107EE48137E}" destId="{234E7EE4-907E-427C-9AAC-1B5C17F1D39C}" srcOrd="1" destOrd="0" presId="urn:microsoft.com/office/officeart/2005/8/layout/cycle2"/>
    <dgm:cxn modelId="{9655303A-A5D6-42F5-9C62-02868DD8870D}" type="presOf" srcId="{241C26E7-CFCD-4043-963C-CDACFD7538A5}" destId="{FE888410-785C-450F-9CEF-D487F98B2C1F}" srcOrd="0" destOrd="0" presId="urn:microsoft.com/office/officeart/2005/8/layout/cycle2"/>
    <dgm:cxn modelId="{2C0BA357-F4B7-4410-876B-EE1F85A1EDD5}" type="presParOf" srcId="{B9031D9A-B065-46BF-92B1-54E9CC53DC75}" destId="{3F9608CB-B9F4-4641-9D73-0FDF6061302F}" srcOrd="0" destOrd="0" presId="urn:microsoft.com/office/officeart/2005/8/layout/cycle2"/>
    <dgm:cxn modelId="{2CCA3EE6-0E34-40B4-BB59-67FB8B7345FF}" type="presParOf" srcId="{B9031D9A-B065-46BF-92B1-54E9CC53DC75}" destId="{FE888410-785C-450F-9CEF-D487F98B2C1F}" srcOrd="1" destOrd="0" presId="urn:microsoft.com/office/officeart/2005/8/layout/cycle2"/>
    <dgm:cxn modelId="{1F7297FE-4714-4601-9083-D4FE647F371A}" type="presParOf" srcId="{FE888410-785C-450F-9CEF-D487F98B2C1F}" destId="{314D635E-B919-4002-AC53-B6F0346DC6EE}" srcOrd="0" destOrd="0" presId="urn:microsoft.com/office/officeart/2005/8/layout/cycle2"/>
    <dgm:cxn modelId="{14B3B878-0360-4F35-B710-E377B11B0DD9}" type="presParOf" srcId="{B9031D9A-B065-46BF-92B1-54E9CC53DC75}" destId="{5E6B8D35-088A-4512-81FF-0F7A74B307A4}" srcOrd="2" destOrd="0" presId="urn:microsoft.com/office/officeart/2005/8/layout/cycle2"/>
    <dgm:cxn modelId="{3E9DE42D-35F1-4EB3-9793-4DF12453D076}" type="presParOf" srcId="{B9031D9A-B065-46BF-92B1-54E9CC53DC75}" destId="{D2ADE819-48BA-44A9-A3DA-A7E89288CEDC}" srcOrd="3" destOrd="0" presId="urn:microsoft.com/office/officeart/2005/8/layout/cycle2"/>
    <dgm:cxn modelId="{DF067824-FB46-4281-851B-BCF74BE7951F}" type="presParOf" srcId="{D2ADE819-48BA-44A9-A3DA-A7E89288CEDC}" destId="{44DC4B80-A89B-4BE2-B976-616D00F153AA}" srcOrd="0" destOrd="0" presId="urn:microsoft.com/office/officeart/2005/8/layout/cycle2"/>
    <dgm:cxn modelId="{109C8695-C6A7-4689-A418-B3923057A96E}" type="presParOf" srcId="{B9031D9A-B065-46BF-92B1-54E9CC53DC75}" destId="{84D7950D-5FDF-40D7-9688-BCF855E205F4}" srcOrd="4" destOrd="0" presId="urn:microsoft.com/office/officeart/2005/8/layout/cycle2"/>
    <dgm:cxn modelId="{7C49CC7D-67D6-44CF-836F-51CE2F714B8E}" type="presParOf" srcId="{B9031D9A-B065-46BF-92B1-54E9CC53DC75}" destId="{C1562E5C-81F6-4436-AC5F-08CF96B4771D}" srcOrd="5" destOrd="0" presId="urn:microsoft.com/office/officeart/2005/8/layout/cycle2"/>
    <dgm:cxn modelId="{75F50FCF-EA0A-4822-AEF1-67C8092230E6}" type="presParOf" srcId="{C1562E5C-81F6-4436-AC5F-08CF96B4771D}" destId="{234E7EE4-907E-427C-9AAC-1B5C17F1D39C}" srcOrd="0" destOrd="0" presId="urn:microsoft.com/office/officeart/2005/8/layout/cycle2"/>
    <dgm:cxn modelId="{A14E9971-D11F-42CA-86F8-0B2F71602766}" type="presParOf" srcId="{B9031D9A-B065-46BF-92B1-54E9CC53DC75}" destId="{63BD02AC-360A-41FA-A0A4-67CBAE63371F}" srcOrd="6" destOrd="0" presId="urn:microsoft.com/office/officeart/2005/8/layout/cycle2"/>
    <dgm:cxn modelId="{468A92D8-973D-40DB-B465-89E70A4FFE3D}" type="presParOf" srcId="{B9031D9A-B065-46BF-92B1-54E9CC53DC75}" destId="{26B585B6-A248-4CEC-839E-3C5F0E6188BB}" srcOrd="7" destOrd="0" presId="urn:microsoft.com/office/officeart/2005/8/layout/cycle2"/>
    <dgm:cxn modelId="{DD0B8106-C228-47DB-AD85-322461D81450}" type="presParOf" srcId="{26B585B6-A248-4CEC-839E-3C5F0E6188BB}" destId="{C61EE703-C86C-426C-AF26-7CE0EBC4C3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C24989-00A9-4236-855F-57C5926568B9}" type="doc">
      <dgm:prSet loTypeId="urn:microsoft.com/office/officeart/2008/layout/VerticalCircle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1D510-6C91-4B80-825F-2455073BECA8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Идея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финтеха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впервые воплотилась в виде кредитной платежной карточной системы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Diners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Club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еще в 1950 году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DD074-5C0E-4AFE-9F39-3AD9281544DD}" type="parTrans" cxnId="{0E2C28FE-9461-4F12-841B-DE4976A1AF43}">
      <dgm:prSet/>
      <dgm:spPr/>
      <dgm:t>
        <a:bodyPr/>
        <a:lstStyle/>
        <a:p>
          <a:endParaRPr lang="en-US"/>
        </a:p>
      </dgm:t>
    </dgm:pt>
    <dgm:pt modelId="{12DC49DD-82C0-417E-B650-5779EB5C89CC}" type="sibTrans" cxnId="{0E2C28FE-9461-4F12-841B-DE4976A1AF43}">
      <dgm:prSet/>
      <dgm:spPr/>
      <dgm:t>
        <a:bodyPr/>
        <a:lstStyle/>
        <a:p>
          <a:endParaRPr lang="en-US"/>
        </a:p>
      </dgm:t>
    </dgm:pt>
    <dgm:pt modelId="{20F3DB83-EDB6-4C4C-B496-ED2F109C4D3D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Она была ориентирована на оплату развлечений и путешествий и появилась благодаря тому, что одному из ее основателей, Френку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Макнамаре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, однажды не хватило денег, чтобы расплатиться за ужин в нью-йоркском ресторане.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9A1AD9-B3B0-4ED7-8DDD-DB0A65F717DF}" type="parTrans" cxnId="{81CBDD9B-EC56-421C-B90A-DA061128D7C8}">
      <dgm:prSet/>
      <dgm:spPr/>
      <dgm:t>
        <a:bodyPr/>
        <a:lstStyle/>
        <a:p>
          <a:endParaRPr lang="en-US"/>
        </a:p>
      </dgm:t>
    </dgm:pt>
    <dgm:pt modelId="{A1CBA08A-FDF8-44F5-BAEF-BE2EFD4C89CE}" type="sibTrans" cxnId="{81CBDD9B-EC56-421C-B90A-DA061128D7C8}">
      <dgm:prSet/>
      <dgm:spPr/>
      <dgm:t>
        <a:bodyPr/>
        <a:lstStyle/>
        <a:p>
          <a:endParaRPr lang="en-US"/>
        </a:p>
      </dgm:t>
    </dgm:pt>
    <dgm:pt modelId="{5F51E486-5734-4EC8-BC39-59C0B602AB5A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Далее появилась первая банковская кредитная карта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A211C-4401-4AE9-B7DF-120E3E4AD3BE}" type="parTrans" cxnId="{6030F1F5-29FD-4B26-9CC2-DEFFBA1544F0}">
      <dgm:prSet/>
      <dgm:spPr/>
      <dgm:t>
        <a:bodyPr/>
        <a:lstStyle/>
        <a:p>
          <a:endParaRPr lang="en-US"/>
        </a:p>
      </dgm:t>
    </dgm:pt>
    <dgm:pt modelId="{B3C9CF41-E257-4D51-BDE1-78F577EFCE5C}" type="sibTrans" cxnId="{6030F1F5-29FD-4B26-9CC2-DEFFBA1544F0}">
      <dgm:prSet/>
      <dgm:spPr/>
      <dgm:t>
        <a:bodyPr/>
        <a:lstStyle/>
        <a:p>
          <a:endParaRPr lang="en-US"/>
        </a:p>
      </dgm:t>
    </dgm:pt>
    <dgm:pt modelId="{6E0936AB-966D-43FB-B5BC-F3BEA4CB64B4}" type="pres">
      <dgm:prSet presAssocID="{BAC24989-00A9-4236-855F-57C5926568B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4C1C90F-68E5-4205-BE1C-608508119155}" type="pres">
      <dgm:prSet presAssocID="{4241D510-6C91-4B80-825F-2455073BECA8}" presName="noChildren" presStyleCnt="0"/>
      <dgm:spPr/>
    </dgm:pt>
    <dgm:pt modelId="{5E17603E-3BBA-4120-BCD4-53968309B844}" type="pres">
      <dgm:prSet presAssocID="{4241D510-6C91-4B80-825F-2455073BECA8}" presName="gap" presStyleCnt="0"/>
      <dgm:spPr/>
    </dgm:pt>
    <dgm:pt modelId="{D6C31C9E-D01E-40A3-A4F6-20ABAF67391A}" type="pres">
      <dgm:prSet presAssocID="{4241D510-6C91-4B80-825F-2455073BECA8}" presName="medCircle2" presStyleLbl="vennNode1" presStyleIdx="0" presStyleCnt="3" custScaleY="119607"/>
      <dgm:spPr/>
    </dgm:pt>
    <dgm:pt modelId="{6D0725D1-E159-4DFD-8ABD-D76465162A1A}" type="pres">
      <dgm:prSet presAssocID="{4241D510-6C91-4B80-825F-2455073BECA8}" presName="txLvlOnly1" presStyleLbl="revTx" presStyleIdx="0" presStyleCnt="3" custScaleY="119607"/>
      <dgm:spPr/>
      <dgm:t>
        <a:bodyPr/>
        <a:lstStyle/>
        <a:p>
          <a:endParaRPr lang="ru-RU"/>
        </a:p>
      </dgm:t>
    </dgm:pt>
    <dgm:pt modelId="{4AC61832-78FD-44BE-8DE6-3E9C69C3C723}" type="pres">
      <dgm:prSet presAssocID="{20F3DB83-EDB6-4C4C-B496-ED2F109C4D3D}" presName="noChildren" presStyleCnt="0"/>
      <dgm:spPr/>
    </dgm:pt>
    <dgm:pt modelId="{D0110833-4F95-46F9-AE99-0190548BBD80}" type="pres">
      <dgm:prSet presAssocID="{20F3DB83-EDB6-4C4C-B496-ED2F109C4D3D}" presName="gap" presStyleCnt="0"/>
      <dgm:spPr/>
    </dgm:pt>
    <dgm:pt modelId="{8F1C7952-0D84-413B-BCE2-0E0E36DE813D}" type="pres">
      <dgm:prSet presAssocID="{20F3DB83-EDB6-4C4C-B496-ED2F109C4D3D}" presName="medCircle2" presStyleLbl="vennNode1" presStyleIdx="1" presStyleCnt="3" custScaleY="119607"/>
      <dgm:spPr/>
    </dgm:pt>
    <dgm:pt modelId="{81C2F555-CFEA-4823-87A8-2D4E3C5EF38A}" type="pres">
      <dgm:prSet presAssocID="{20F3DB83-EDB6-4C4C-B496-ED2F109C4D3D}" presName="txLvlOnly1" presStyleLbl="revTx" presStyleIdx="1" presStyleCnt="3" custScaleY="119607"/>
      <dgm:spPr/>
      <dgm:t>
        <a:bodyPr/>
        <a:lstStyle/>
        <a:p>
          <a:endParaRPr lang="ru-RU"/>
        </a:p>
      </dgm:t>
    </dgm:pt>
    <dgm:pt modelId="{6FB4D292-D6E2-4CD3-9369-BF7DAA86B5B9}" type="pres">
      <dgm:prSet presAssocID="{5F51E486-5734-4EC8-BC39-59C0B602AB5A}" presName="noChildren" presStyleCnt="0"/>
      <dgm:spPr/>
    </dgm:pt>
    <dgm:pt modelId="{B53403F4-A24E-4EF0-A33D-0D0C13C24546}" type="pres">
      <dgm:prSet presAssocID="{5F51E486-5734-4EC8-BC39-59C0B602AB5A}" presName="gap" presStyleCnt="0"/>
      <dgm:spPr/>
    </dgm:pt>
    <dgm:pt modelId="{0064795C-A000-461B-8181-C1C87873180A}" type="pres">
      <dgm:prSet presAssocID="{5F51E486-5734-4EC8-BC39-59C0B602AB5A}" presName="medCircle2" presStyleLbl="vennNode1" presStyleIdx="2" presStyleCnt="3" custScaleY="119607"/>
      <dgm:spPr/>
    </dgm:pt>
    <dgm:pt modelId="{BFD08FFC-BFD1-4EF3-8433-CDBC53D350AF}" type="pres">
      <dgm:prSet presAssocID="{5F51E486-5734-4EC8-BC39-59C0B602AB5A}" presName="txLvlOnly1" presStyleLbl="revTx" presStyleIdx="2" presStyleCnt="3" custScaleY="119607"/>
      <dgm:spPr/>
      <dgm:t>
        <a:bodyPr/>
        <a:lstStyle/>
        <a:p>
          <a:endParaRPr lang="ru-RU"/>
        </a:p>
      </dgm:t>
    </dgm:pt>
  </dgm:ptLst>
  <dgm:cxnLst>
    <dgm:cxn modelId="{91738650-FEBC-4939-A9F8-90EE1B7876F4}" type="presOf" srcId="{BAC24989-00A9-4236-855F-57C5926568B9}" destId="{6E0936AB-966D-43FB-B5BC-F3BEA4CB64B4}" srcOrd="0" destOrd="0" presId="urn:microsoft.com/office/officeart/2008/layout/VerticalCircleList"/>
    <dgm:cxn modelId="{375F1722-7622-4D6A-BBFA-24BE4D4F1DCC}" type="presOf" srcId="{4241D510-6C91-4B80-825F-2455073BECA8}" destId="{6D0725D1-E159-4DFD-8ABD-D76465162A1A}" srcOrd="0" destOrd="0" presId="urn:microsoft.com/office/officeart/2008/layout/VerticalCircleList"/>
    <dgm:cxn modelId="{81CBDD9B-EC56-421C-B90A-DA061128D7C8}" srcId="{BAC24989-00A9-4236-855F-57C5926568B9}" destId="{20F3DB83-EDB6-4C4C-B496-ED2F109C4D3D}" srcOrd="1" destOrd="0" parTransId="{7A9A1AD9-B3B0-4ED7-8DDD-DB0A65F717DF}" sibTransId="{A1CBA08A-FDF8-44F5-BAEF-BE2EFD4C89CE}"/>
    <dgm:cxn modelId="{98C37C81-8C9D-4F25-968B-10119C8FA537}" type="presOf" srcId="{5F51E486-5734-4EC8-BC39-59C0B602AB5A}" destId="{BFD08FFC-BFD1-4EF3-8433-CDBC53D350AF}" srcOrd="0" destOrd="0" presId="urn:microsoft.com/office/officeart/2008/layout/VerticalCircleList"/>
    <dgm:cxn modelId="{6030F1F5-29FD-4B26-9CC2-DEFFBA1544F0}" srcId="{BAC24989-00A9-4236-855F-57C5926568B9}" destId="{5F51E486-5734-4EC8-BC39-59C0B602AB5A}" srcOrd="2" destOrd="0" parTransId="{0E8A211C-4401-4AE9-B7DF-120E3E4AD3BE}" sibTransId="{B3C9CF41-E257-4D51-BDE1-78F577EFCE5C}"/>
    <dgm:cxn modelId="{B56F373E-029E-4D63-B69C-82DE1CE74C9C}" type="presOf" srcId="{20F3DB83-EDB6-4C4C-B496-ED2F109C4D3D}" destId="{81C2F555-CFEA-4823-87A8-2D4E3C5EF38A}" srcOrd="0" destOrd="0" presId="urn:microsoft.com/office/officeart/2008/layout/VerticalCircleList"/>
    <dgm:cxn modelId="{0E2C28FE-9461-4F12-841B-DE4976A1AF43}" srcId="{BAC24989-00A9-4236-855F-57C5926568B9}" destId="{4241D510-6C91-4B80-825F-2455073BECA8}" srcOrd="0" destOrd="0" parTransId="{0BADD074-5C0E-4AFE-9F39-3AD9281544DD}" sibTransId="{12DC49DD-82C0-417E-B650-5779EB5C89CC}"/>
    <dgm:cxn modelId="{8B2B7A4E-8863-4E97-9EB4-9A779300D47E}" type="presParOf" srcId="{6E0936AB-966D-43FB-B5BC-F3BEA4CB64B4}" destId="{E4C1C90F-68E5-4205-BE1C-608508119155}" srcOrd="0" destOrd="0" presId="urn:microsoft.com/office/officeart/2008/layout/VerticalCircleList"/>
    <dgm:cxn modelId="{599C911E-38B0-4D39-861E-5DE2347CCDB8}" type="presParOf" srcId="{E4C1C90F-68E5-4205-BE1C-608508119155}" destId="{5E17603E-3BBA-4120-BCD4-53968309B844}" srcOrd="0" destOrd="0" presId="urn:microsoft.com/office/officeart/2008/layout/VerticalCircleList"/>
    <dgm:cxn modelId="{552D7BD0-62E4-4C6F-B1AC-E8F41AE77A8C}" type="presParOf" srcId="{E4C1C90F-68E5-4205-BE1C-608508119155}" destId="{D6C31C9E-D01E-40A3-A4F6-20ABAF67391A}" srcOrd="1" destOrd="0" presId="urn:microsoft.com/office/officeart/2008/layout/VerticalCircleList"/>
    <dgm:cxn modelId="{6C7B30AB-CDEA-4702-8B9F-3E2CF97B5A31}" type="presParOf" srcId="{E4C1C90F-68E5-4205-BE1C-608508119155}" destId="{6D0725D1-E159-4DFD-8ABD-D76465162A1A}" srcOrd="2" destOrd="0" presId="urn:microsoft.com/office/officeart/2008/layout/VerticalCircleList"/>
    <dgm:cxn modelId="{B413274D-D063-4F1C-8017-524DEA04652A}" type="presParOf" srcId="{6E0936AB-966D-43FB-B5BC-F3BEA4CB64B4}" destId="{4AC61832-78FD-44BE-8DE6-3E9C69C3C723}" srcOrd="1" destOrd="0" presId="urn:microsoft.com/office/officeart/2008/layout/VerticalCircleList"/>
    <dgm:cxn modelId="{7F7BF16A-DFD6-402A-AC79-8E160EB1D3E2}" type="presParOf" srcId="{4AC61832-78FD-44BE-8DE6-3E9C69C3C723}" destId="{D0110833-4F95-46F9-AE99-0190548BBD80}" srcOrd="0" destOrd="0" presId="urn:microsoft.com/office/officeart/2008/layout/VerticalCircleList"/>
    <dgm:cxn modelId="{6FBE8FCA-08BB-4875-8FE4-F86B98015837}" type="presParOf" srcId="{4AC61832-78FD-44BE-8DE6-3E9C69C3C723}" destId="{8F1C7952-0D84-413B-BCE2-0E0E36DE813D}" srcOrd="1" destOrd="0" presId="urn:microsoft.com/office/officeart/2008/layout/VerticalCircleList"/>
    <dgm:cxn modelId="{BFC26330-918B-45AB-8CF5-F4AFB2673F96}" type="presParOf" srcId="{4AC61832-78FD-44BE-8DE6-3E9C69C3C723}" destId="{81C2F555-CFEA-4823-87A8-2D4E3C5EF38A}" srcOrd="2" destOrd="0" presId="urn:microsoft.com/office/officeart/2008/layout/VerticalCircleList"/>
    <dgm:cxn modelId="{2420FB7A-919A-443A-981C-EE099A18A2EF}" type="presParOf" srcId="{6E0936AB-966D-43FB-B5BC-F3BEA4CB64B4}" destId="{6FB4D292-D6E2-4CD3-9369-BF7DAA86B5B9}" srcOrd="2" destOrd="0" presId="urn:microsoft.com/office/officeart/2008/layout/VerticalCircleList"/>
    <dgm:cxn modelId="{6D2B71EB-4409-4B61-8AAB-B7E798047D3C}" type="presParOf" srcId="{6FB4D292-D6E2-4CD3-9369-BF7DAA86B5B9}" destId="{B53403F4-A24E-4EF0-A33D-0D0C13C24546}" srcOrd="0" destOrd="0" presId="urn:microsoft.com/office/officeart/2008/layout/VerticalCircleList"/>
    <dgm:cxn modelId="{CBB6953C-6B06-406F-9574-20F749FF2F9D}" type="presParOf" srcId="{6FB4D292-D6E2-4CD3-9369-BF7DAA86B5B9}" destId="{0064795C-A000-461B-8181-C1C87873180A}" srcOrd="1" destOrd="0" presId="urn:microsoft.com/office/officeart/2008/layout/VerticalCircleList"/>
    <dgm:cxn modelId="{D7A5BBBF-5E67-4804-A728-E0D6FE91E262}" type="presParOf" srcId="{6FB4D292-D6E2-4CD3-9369-BF7DAA86B5B9}" destId="{BFD08FFC-BFD1-4EF3-8433-CDBC53D350A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7AE1DE-DB80-4665-937E-2F358F4D8F29}" type="doc">
      <dgm:prSet loTypeId="urn:microsoft.com/office/officeart/2005/8/layout/hProcess1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39A782-060C-4BB6-9E02-5E47793F037C}">
      <dgm:prSet custT="1"/>
      <dgm:spPr/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 50-60-х годах точки самообслуживания на бензоколонках, в супермаркетах и общественном транспорте создали среду для появления банкоматов.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E166D-3224-4064-900D-3939930650F4}" type="parTrans" cxnId="{9DC88E4B-6B1B-4382-ACA6-997D033FCCCE}">
      <dgm:prSet/>
      <dgm:spPr/>
      <dgm:t>
        <a:bodyPr/>
        <a:lstStyle/>
        <a:p>
          <a:endParaRPr lang="en-US"/>
        </a:p>
      </dgm:t>
    </dgm:pt>
    <dgm:pt modelId="{BC3CA815-4CFD-428B-83BD-18C66D69E10E}" type="sibTrans" cxnId="{9DC88E4B-6B1B-4382-ACA6-997D033FCCCE}">
      <dgm:prSet/>
      <dgm:spPr/>
      <dgm:t>
        <a:bodyPr/>
        <a:lstStyle/>
        <a:p>
          <a:endParaRPr lang="en-US"/>
        </a:p>
      </dgm:t>
    </dgm:pt>
    <dgm:pt modelId="{93CFE7A1-9767-4D1A-9880-3EC7795F890A}">
      <dgm:prSet custT="1"/>
      <dgm:spPr/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 70-е возникли первые электронные торги.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BD171-CAF9-4F20-9DCA-C1FB4F5D8700}" type="parTrans" cxnId="{9995EB5B-A0BB-4FA6-BA59-977A57BB5F68}">
      <dgm:prSet/>
      <dgm:spPr/>
      <dgm:t>
        <a:bodyPr/>
        <a:lstStyle/>
        <a:p>
          <a:endParaRPr lang="en-US"/>
        </a:p>
      </dgm:t>
    </dgm:pt>
    <dgm:pt modelId="{04A30522-8AEE-402A-B53A-8BDE420E271F}" type="sibTrans" cxnId="{9995EB5B-A0BB-4FA6-BA59-977A57BB5F68}">
      <dgm:prSet/>
      <dgm:spPr/>
      <dgm:t>
        <a:bodyPr/>
        <a:lstStyle/>
        <a:p>
          <a:endParaRPr lang="en-US"/>
        </a:p>
      </dgm:t>
    </dgm:pt>
    <dgm:pt modelId="{E2EDAC3D-724D-4C70-BD48-8F17FBF075E8}">
      <dgm:prSet custT="1"/>
      <dgm:spPr/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 80-е большие данные сделали первые шаги, а Питер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Найт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в своей статье для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Sunday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Times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впервые упоминает слово “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9E7D9-D5F4-4196-9C46-CCC837A3DB51}" type="parTrans" cxnId="{AF32A04C-BB89-4F88-81B0-BD79A4A318C7}">
      <dgm:prSet/>
      <dgm:spPr/>
      <dgm:t>
        <a:bodyPr/>
        <a:lstStyle/>
        <a:p>
          <a:endParaRPr lang="en-US"/>
        </a:p>
      </dgm:t>
    </dgm:pt>
    <dgm:pt modelId="{45ED85DF-07D2-4CD9-A050-0775F10ED4C5}" type="sibTrans" cxnId="{AF32A04C-BB89-4F88-81B0-BD79A4A318C7}">
      <dgm:prSet/>
      <dgm:spPr/>
      <dgm:t>
        <a:bodyPr/>
        <a:lstStyle/>
        <a:p>
          <a:endParaRPr lang="en-US"/>
        </a:p>
      </dgm:t>
    </dgm:pt>
    <dgm:pt modelId="{2F61835A-0C53-4FE4-9B96-000553BACD81}" type="pres">
      <dgm:prSet presAssocID="{EA7AE1DE-DB80-4665-937E-2F358F4D8F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44680-A65F-41E3-A58E-74C293C27C8B}" type="pres">
      <dgm:prSet presAssocID="{EA7AE1DE-DB80-4665-937E-2F358F4D8F29}" presName="arrow" presStyleLbl="bgShp" presStyleIdx="0" presStyleCnt="1"/>
      <dgm:spPr/>
    </dgm:pt>
    <dgm:pt modelId="{09B9EA92-518F-4EF6-AC08-160C8FA511B1}" type="pres">
      <dgm:prSet presAssocID="{EA7AE1DE-DB80-4665-937E-2F358F4D8F29}" presName="points" presStyleCnt="0"/>
      <dgm:spPr/>
    </dgm:pt>
    <dgm:pt modelId="{9A0260FF-0586-467B-BF5A-F4E791BA19FC}" type="pres">
      <dgm:prSet presAssocID="{7C39A782-060C-4BB6-9E02-5E47793F037C}" presName="compositeA" presStyleCnt="0"/>
      <dgm:spPr/>
    </dgm:pt>
    <dgm:pt modelId="{88F18CD4-EBAC-47E3-9DF6-0279FCEC4BB9}" type="pres">
      <dgm:prSet presAssocID="{7C39A782-060C-4BB6-9E02-5E47793F037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1537E-108F-4712-AED8-D8242312B255}" type="pres">
      <dgm:prSet presAssocID="{7C39A782-060C-4BB6-9E02-5E47793F037C}" presName="circleA" presStyleLbl="node1" presStyleIdx="0" presStyleCnt="3"/>
      <dgm:spPr/>
    </dgm:pt>
    <dgm:pt modelId="{D78E727E-14A7-4249-B99D-8ABE3EB49543}" type="pres">
      <dgm:prSet presAssocID="{7C39A782-060C-4BB6-9E02-5E47793F037C}" presName="spaceA" presStyleCnt="0"/>
      <dgm:spPr/>
    </dgm:pt>
    <dgm:pt modelId="{FBC4BF8B-1633-4206-9059-E79F5B92A959}" type="pres">
      <dgm:prSet presAssocID="{BC3CA815-4CFD-428B-83BD-18C66D69E10E}" presName="space" presStyleCnt="0"/>
      <dgm:spPr/>
    </dgm:pt>
    <dgm:pt modelId="{B8EB46F9-7AFD-414E-BAA7-3696748E0BE1}" type="pres">
      <dgm:prSet presAssocID="{93CFE7A1-9767-4D1A-9880-3EC7795F890A}" presName="compositeB" presStyleCnt="0"/>
      <dgm:spPr/>
    </dgm:pt>
    <dgm:pt modelId="{540F5712-3020-4C2C-9335-D2C3C7C4EC9A}" type="pres">
      <dgm:prSet presAssocID="{93CFE7A1-9767-4D1A-9880-3EC7795F890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28AC2-765B-41DB-A968-4EB03A3AFE46}" type="pres">
      <dgm:prSet presAssocID="{93CFE7A1-9767-4D1A-9880-3EC7795F890A}" presName="circleB" presStyleLbl="node1" presStyleIdx="1" presStyleCnt="3"/>
      <dgm:spPr/>
    </dgm:pt>
    <dgm:pt modelId="{CB86A315-B31D-4E99-BC5E-94157D425A7E}" type="pres">
      <dgm:prSet presAssocID="{93CFE7A1-9767-4D1A-9880-3EC7795F890A}" presName="spaceB" presStyleCnt="0"/>
      <dgm:spPr/>
    </dgm:pt>
    <dgm:pt modelId="{C905E659-1235-4CEA-B56C-A78CE83A3050}" type="pres">
      <dgm:prSet presAssocID="{04A30522-8AEE-402A-B53A-8BDE420E271F}" presName="space" presStyleCnt="0"/>
      <dgm:spPr/>
    </dgm:pt>
    <dgm:pt modelId="{04632C40-90D9-4415-8C0C-30FC2F4413CD}" type="pres">
      <dgm:prSet presAssocID="{E2EDAC3D-724D-4C70-BD48-8F17FBF075E8}" presName="compositeA" presStyleCnt="0"/>
      <dgm:spPr/>
    </dgm:pt>
    <dgm:pt modelId="{2EE7C059-40C2-4FF7-A993-DA1BFC43C163}" type="pres">
      <dgm:prSet presAssocID="{E2EDAC3D-724D-4C70-BD48-8F17FBF075E8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1DA48-0A6C-45FA-A749-A1E1B4E0349E}" type="pres">
      <dgm:prSet presAssocID="{E2EDAC3D-724D-4C70-BD48-8F17FBF075E8}" presName="circleA" presStyleLbl="node1" presStyleIdx="2" presStyleCnt="3"/>
      <dgm:spPr/>
    </dgm:pt>
    <dgm:pt modelId="{B885D3CC-19CC-4FD3-A80D-85409637DD92}" type="pres">
      <dgm:prSet presAssocID="{E2EDAC3D-724D-4C70-BD48-8F17FBF075E8}" presName="spaceA" presStyleCnt="0"/>
      <dgm:spPr/>
    </dgm:pt>
  </dgm:ptLst>
  <dgm:cxnLst>
    <dgm:cxn modelId="{19825CB3-EC8D-48AA-AAB8-7BD429AAAA90}" type="presOf" srcId="{7C39A782-060C-4BB6-9E02-5E47793F037C}" destId="{88F18CD4-EBAC-47E3-9DF6-0279FCEC4BB9}" srcOrd="0" destOrd="0" presId="urn:microsoft.com/office/officeart/2005/8/layout/hProcess11"/>
    <dgm:cxn modelId="{EB7823B3-2092-44A2-836A-844709E98736}" type="presOf" srcId="{93CFE7A1-9767-4D1A-9880-3EC7795F890A}" destId="{540F5712-3020-4C2C-9335-D2C3C7C4EC9A}" srcOrd="0" destOrd="0" presId="urn:microsoft.com/office/officeart/2005/8/layout/hProcess11"/>
    <dgm:cxn modelId="{AF32A04C-BB89-4F88-81B0-BD79A4A318C7}" srcId="{EA7AE1DE-DB80-4665-937E-2F358F4D8F29}" destId="{E2EDAC3D-724D-4C70-BD48-8F17FBF075E8}" srcOrd="2" destOrd="0" parTransId="{35E9E7D9-D5F4-4196-9C46-CCC837A3DB51}" sibTransId="{45ED85DF-07D2-4CD9-A050-0775F10ED4C5}"/>
    <dgm:cxn modelId="{9DC88E4B-6B1B-4382-ACA6-997D033FCCCE}" srcId="{EA7AE1DE-DB80-4665-937E-2F358F4D8F29}" destId="{7C39A782-060C-4BB6-9E02-5E47793F037C}" srcOrd="0" destOrd="0" parTransId="{D0EE166D-3224-4064-900D-3939930650F4}" sibTransId="{BC3CA815-4CFD-428B-83BD-18C66D69E10E}"/>
    <dgm:cxn modelId="{9995EB5B-A0BB-4FA6-BA59-977A57BB5F68}" srcId="{EA7AE1DE-DB80-4665-937E-2F358F4D8F29}" destId="{93CFE7A1-9767-4D1A-9880-3EC7795F890A}" srcOrd="1" destOrd="0" parTransId="{DD3BD171-CAF9-4F20-9DCA-C1FB4F5D8700}" sibTransId="{04A30522-8AEE-402A-B53A-8BDE420E271F}"/>
    <dgm:cxn modelId="{F52D8CE9-E043-48DB-98F2-A5D1FC7DCDCC}" type="presOf" srcId="{E2EDAC3D-724D-4C70-BD48-8F17FBF075E8}" destId="{2EE7C059-40C2-4FF7-A993-DA1BFC43C163}" srcOrd="0" destOrd="0" presId="urn:microsoft.com/office/officeart/2005/8/layout/hProcess11"/>
    <dgm:cxn modelId="{D924F474-39AF-478A-9490-49739AEFA4B0}" type="presOf" srcId="{EA7AE1DE-DB80-4665-937E-2F358F4D8F29}" destId="{2F61835A-0C53-4FE4-9B96-000553BACD81}" srcOrd="0" destOrd="0" presId="urn:microsoft.com/office/officeart/2005/8/layout/hProcess11"/>
    <dgm:cxn modelId="{8CB4E8C6-CA61-4637-9777-353631DD3AC3}" type="presParOf" srcId="{2F61835A-0C53-4FE4-9B96-000553BACD81}" destId="{FBA44680-A65F-41E3-A58E-74C293C27C8B}" srcOrd="0" destOrd="0" presId="urn:microsoft.com/office/officeart/2005/8/layout/hProcess11"/>
    <dgm:cxn modelId="{62D646F4-6A02-42D6-B41D-883354607E04}" type="presParOf" srcId="{2F61835A-0C53-4FE4-9B96-000553BACD81}" destId="{09B9EA92-518F-4EF6-AC08-160C8FA511B1}" srcOrd="1" destOrd="0" presId="urn:microsoft.com/office/officeart/2005/8/layout/hProcess11"/>
    <dgm:cxn modelId="{66D8C792-C49C-4C9A-AFCF-AD4EECBF23BF}" type="presParOf" srcId="{09B9EA92-518F-4EF6-AC08-160C8FA511B1}" destId="{9A0260FF-0586-467B-BF5A-F4E791BA19FC}" srcOrd="0" destOrd="0" presId="urn:microsoft.com/office/officeart/2005/8/layout/hProcess11"/>
    <dgm:cxn modelId="{08C18C3B-4324-4CBA-A019-A335C873A482}" type="presParOf" srcId="{9A0260FF-0586-467B-BF5A-F4E791BA19FC}" destId="{88F18CD4-EBAC-47E3-9DF6-0279FCEC4BB9}" srcOrd="0" destOrd="0" presId="urn:microsoft.com/office/officeart/2005/8/layout/hProcess11"/>
    <dgm:cxn modelId="{4134310D-7E98-41DE-89C2-FD3D65E2E101}" type="presParOf" srcId="{9A0260FF-0586-467B-BF5A-F4E791BA19FC}" destId="{A681537E-108F-4712-AED8-D8242312B255}" srcOrd="1" destOrd="0" presId="urn:microsoft.com/office/officeart/2005/8/layout/hProcess11"/>
    <dgm:cxn modelId="{2006E594-F5B6-44CA-9603-6C5C8CDBCB5D}" type="presParOf" srcId="{9A0260FF-0586-467B-BF5A-F4E791BA19FC}" destId="{D78E727E-14A7-4249-B99D-8ABE3EB49543}" srcOrd="2" destOrd="0" presId="urn:microsoft.com/office/officeart/2005/8/layout/hProcess11"/>
    <dgm:cxn modelId="{36DDA09D-A7E2-4846-9EE0-86E4CDECBBBD}" type="presParOf" srcId="{09B9EA92-518F-4EF6-AC08-160C8FA511B1}" destId="{FBC4BF8B-1633-4206-9059-E79F5B92A959}" srcOrd="1" destOrd="0" presId="urn:microsoft.com/office/officeart/2005/8/layout/hProcess11"/>
    <dgm:cxn modelId="{1662359A-32B0-47C4-B6DB-3EA5A157E081}" type="presParOf" srcId="{09B9EA92-518F-4EF6-AC08-160C8FA511B1}" destId="{B8EB46F9-7AFD-414E-BAA7-3696748E0BE1}" srcOrd="2" destOrd="0" presId="urn:microsoft.com/office/officeart/2005/8/layout/hProcess11"/>
    <dgm:cxn modelId="{5DFBAC52-540D-4A96-A76B-738564D0B784}" type="presParOf" srcId="{B8EB46F9-7AFD-414E-BAA7-3696748E0BE1}" destId="{540F5712-3020-4C2C-9335-D2C3C7C4EC9A}" srcOrd="0" destOrd="0" presId="urn:microsoft.com/office/officeart/2005/8/layout/hProcess11"/>
    <dgm:cxn modelId="{3AC901DD-B959-42AA-B346-619D3E254694}" type="presParOf" srcId="{B8EB46F9-7AFD-414E-BAA7-3696748E0BE1}" destId="{0C128AC2-765B-41DB-A968-4EB03A3AFE46}" srcOrd="1" destOrd="0" presId="urn:microsoft.com/office/officeart/2005/8/layout/hProcess11"/>
    <dgm:cxn modelId="{1DDFF3DD-86D0-40CB-B813-F00320139154}" type="presParOf" srcId="{B8EB46F9-7AFD-414E-BAA7-3696748E0BE1}" destId="{CB86A315-B31D-4E99-BC5E-94157D425A7E}" srcOrd="2" destOrd="0" presId="urn:microsoft.com/office/officeart/2005/8/layout/hProcess11"/>
    <dgm:cxn modelId="{2E0DC99A-AD68-4214-9FE0-1F2EA51E0764}" type="presParOf" srcId="{09B9EA92-518F-4EF6-AC08-160C8FA511B1}" destId="{C905E659-1235-4CEA-B56C-A78CE83A3050}" srcOrd="3" destOrd="0" presId="urn:microsoft.com/office/officeart/2005/8/layout/hProcess11"/>
    <dgm:cxn modelId="{62D3C8C5-834A-4447-83CF-837A4FC0A3C6}" type="presParOf" srcId="{09B9EA92-518F-4EF6-AC08-160C8FA511B1}" destId="{04632C40-90D9-4415-8C0C-30FC2F4413CD}" srcOrd="4" destOrd="0" presId="urn:microsoft.com/office/officeart/2005/8/layout/hProcess11"/>
    <dgm:cxn modelId="{EFB367EA-FAF1-4D4B-871D-91915B7D3B84}" type="presParOf" srcId="{04632C40-90D9-4415-8C0C-30FC2F4413CD}" destId="{2EE7C059-40C2-4FF7-A993-DA1BFC43C163}" srcOrd="0" destOrd="0" presId="urn:microsoft.com/office/officeart/2005/8/layout/hProcess11"/>
    <dgm:cxn modelId="{468F9FB8-C0B8-4B8A-AC13-B97E381A44D6}" type="presParOf" srcId="{04632C40-90D9-4415-8C0C-30FC2F4413CD}" destId="{B061DA48-0A6C-45FA-A749-A1E1B4E0349E}" srcOrd="1" destOrd="0" presId="urn:microsoft.com/office/officeart/2005/8/layout/hProcess11"/>
    <dgm:cxn modelId="{9185DA09-9AD0-4F6B-8A8E-7FA680AB74BF}" type="presParOf" srcId="{04632C40-90D9-4415-8C0C-30FC2F4413CD}" destId="{B885D3CC-19CC-4FD3-A80D-85409637DD9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A24C89-254B-48F4-98EC-CEFB3419DC37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E9099-6ECF-4D43-ADE2-6AC57472A2BB}">
      <dgm:prSet custT="1"/>
      <dgm:spPr/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1)Глобальный кризис 2008 года </a:t>
          </a:r>
          <a:r>
            <a: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стал катализатором изменений в сфере финансов.</a:t>
          </a:r>
          <a:endParaRPr lang="en-US" sz="14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A3377-78B5-423F-9117-F60866893876}" type="parTrans" cxnId="{907F706F-F75E-4F58-BB58-9A91BBEE6182}">
      <dgm:prSet/>
      <dgm:spPr/>
      <dgm:t>
        <a:bodyPr/>
        <a:lstStyle/>
        <a:p>
          <a:endParaRPr lang="en-US"/>
        </a:p>
      </dgm:t>
    </dgm:pt>
    <dgm:pt modelId="{47B1DE83-E917-4294-8CC7-F1982D7D1BCC}" type="sibTrans" cxnId="{907F706F-F75E-4F58-BB58-9A91BBEE6182}">
      <dgm:prSet/>
      <dgm:spPr/>
      <dgm:t>
        <a:bodyPr/>
        <a:lstStyle/>
        <a:p>
          <a:endParaRPr lang="en-US"/>
        </a:p>
      </dgm:t>
    </dgm:pt>
    <dgm:pt modelId="{DAFEDEDF-062E-4703-AA76-F6A571665A75}">
      <dgm:prSet custT="1"/>
      <dgm:spPr/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2)Люди перестали доверять банкам старого формата.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D775B-D28A-429A-A552-F6E293FB3B37}" type="parTrans" cxnId="{AD1E808D-55B1-4B2B-9B3A-6A47A958AC4A}">
      <dgm:prSet/>
      <dgm:spPr/>
      <dgm:t>
        <a:bodyPr/>
        <a:lstStyle/>
        <a:p>
          <a:endParaRPr lang="en-US"/>
        </a:p>
      </dgm:t>
    </dgm:pt>
    <dgm:pt modelId="{5E77828D-5104-422A-9E5A-D6DEFD372E71}" type="sibTrans" cxnId="{AD1E808D-55B1-4B2B-9B3A-6A47A958AC4A}">
      <dgm:prSet/>
      <dgm:spPr/>
      <dgm:t>
        <a:bodyPr/>
        <a:lstStyle/>
        <a:p>
          <a:endParaRPr lang="en-US"/>
        </a:p>
      </dgm:t>
    </dgm:pt>
    <dgm:pt modelId="{AB857342-22D1-4AF7-A2A3-0F34A1F37044}">
      <dgm:prSet custT="1"/>
      <dgm:spPr/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3)По их запросу начали появляться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стартапы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и новые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бизнес-модели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, способные удовлетворить потребности и повышенные запросы клиентов.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FFE0D-18BE-4B31-BB8C-65BF1EB0A5E7}" type="parTrans" cxnId="{FAE71C48-D015-4601-AE27-EF926D294653}">
      <dgm:prSet/>
      <dgm:spPr/>
      <dgm:t>
        <a:bodyPr/>
        <a:lstStyle/>
        <a:p>
          <a:endParaRPr lang="en-US"/>
        </a:p>
      </dgm:t>
    </dgm:pt>
    <dgm:pt modelId="{F86EE0E8-B31E-41EC-ACC0-D8C3B3131787}" type="sibTrans" cxnId="{FAE71C48-D015-4601-AE27-EF926D294653}">
      <dgm:prSet/>
      <dgm:spPr/>
      <dgm:t>
        <a:bodyPr/>
        <a:lstStyle/>
        <a:p>
          <a:endParaRPr lang="en-US"/>
        </a:p>
      </dgm:t>
    </dgm:pt>
    <dgm:pt modelId="{659AAD90-F201-4E26-A183-3470EB7107F7}">
      <dgm:prSet custT="1"/>
      <dgm:spPr/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4)Большие корпорации обратили свое внимание на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и начали инвестировать в эту сферу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3558F-0ED5-4EDB-ADF8-2F43BEA73F1D}" type="parTrans" cxnId="{CF460809-859F-40A9-8C10-8FCF94F92CE5}">
      <dgm:prSet/>
      <dgm:spPr/>
      <dgm:t>
        <a:bodyPr/>
        <a:lstStyle/>
        <a:p>
          <a:endParaRPr lang="en-US"/>
        </a:p>
      </dgm:t>
    </dgm:pt>
    <dgm:pt modelId="{2191D219-8845-4C64-B2AA-CF3764DB9843}" type="sibTrans" cxnId="{CF460809-859F-40A9-8C10-8FCF94F92CE5}">
      <dgm:prSet/>
      <dgm:spPr/>
      <dgm:t>
        <a:bodyPr/>
        <a:lstStyle/>
        <a:p>
          <a:endParaRPr lang="en-US"/>
        </a:p>
      </dgm:t>
    </dgm:pt>
    <dgm:pt modelId="{53B6CF0E-8CFF-4F0F-B3B9-7CF6417BF4C8}" type="pres">
      <dgm:prSet presAssocID="{A5A24C89-254B-48F4-98EC-CEFB3419DC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0F183-679A-450E-9D2C-123C18D3CA9A}" type="pres">
      <dgm:prSet presAssocID="{A5A24C89-254B-48F4-98EC-CEFB3419DC37}" presName="arrow" presStyleLbl="bgShp" presStyleIdx="0" presStyleCnt="1"/>
      <dgm:spPr/>
    </dgm:pt>
    <dgm:pt modelId="{BE817E2F-610B-406A-8AC0-B9408ACC1D84}" type="pres">
      <dgm:prSet presAssocID="{A5A24C89-254B-48F4-98EC-CEFB3419DC37}" presName="linearProcess" presStyleCnt="0"/>
      <dgm:spPr/>
    </dgm:pt>
    <dgm:pt modelId="{FE9D012A-E9A0-4D6C-B2DD-9C33662C117A}" type="pres">
      <dgm:prSet presAssocID="{4FAE9099-6ECF-4D43-ADE2-6AC57472A2B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BE62-9A39-4CCE-99F4-8A696F268A87}" type="pres">
      <dgm:prSet presAssocID="{47B1DE83-E917-4294-8CC7-F1982D7D1BCC}" presName="sibTrans" presStyleCnt="0"/>
      <dgm:spPr/>
    </dgm:pt>
    <dgm:pt modelId="{ECAFA61D-9827-43F6-B37F-462C5D851457}" type="pres">
      <dgm:prSet presAssocID="{DAFEDEDF-062E-4703-AA76-F6A571665A7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D5725-B701-45D3-A14C-69A0BF5AE859}" type="pres">
      <dgm:prSet presAssocID="{5E77828D-5104-422A-9E5A-D6DEFD372E71}" presName="sibTrans" presStyleCnt="0"/>
      <dgm:spPr/>
    </dgm:pt>
    <dgm:pt modelId="{18A043BD-6302-41A9-A87C-B0C10903B07B}" type="pres">
      <dgm:prSet presAssocID="{AB857342-22D1-4AF7-A2A3-0F34A1F3704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C3BB1-D4F5-4349-AC6D-EF0899AC70FB}" type="pres">
      <dgm:prSet presAssocID="{F86EE0E8-B31E-41EC-ACC0-D8C3B3131787}" presName="sibTrans" presStyleCnt="0"/>
      <dgm:spPr/>
    </dgm:pt>
    <dgm:pt modelId="{5F0A6D58-210E-479A-8082-A1BBA491978A}" type="pres">
      <dgm:prSet presAssocID="{659AAD90-F201-4E26-A183-3470EB7107F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F706F-F75E-4F58-BB58-9A91BBEE6182}" srcId="{A5A24C89-254B-48F4-98EC-CEFB3419DC37}" destId="{4FAE9099-6ECF-4D43-ADE2-6AC57472A2BB}" srcOrd="0" destOrd="0" parTransId="{202A3377-78B5-423F-9117-F60866893876}" sibTransId="{47B1DE83-E917-4294-8CC7-F1982D7D1BCC}"/>
    <dgm:cxn modelId="{E8E186DC-BACA-4361-859E-47B50A242E06}" type="presOf" srcId="{AB857342-22D1-4AF7-A2A3-0F34A1F37044}" destId="{18A043BD-6302-41A9-A87C-B0C10903B07B}" srcOrd="0" destOrd="0" presId="urn:microsoft.com/office/officeart/2005/8/layout/hProcess9"/>
    <dgm:cxn modelId="{E29A9B3D-6F69-4FF4-9E8A-7A40A1178E97}" type="presOf" srcId="{4FAE9099-6ECF-4D43-ADE2-6AC57472A2BB}" destId="{FE9D012A-E9A0-4D6C-B2DD-9C33662C117A}" srcOrd="0" destOrd="0" presId="urn:microsoft.com/office/officeart/2005/8/layout/hProcess9"/>
    <dgm:cxn modelId="{9C1E612C-D39A-4660-8DB2-4A54098232B7}" type="presOf" srcId="{659AAD90-F201-4E26-A183-3470EB7107F7}" destId="{5F0A6D58-210E-479A-8082-A1BBA491978A}" srcOrd="0" destOrd="0" presId="urn:microsoft.com/office/officeart/2005/8/layout/hProcess9"/>
    <dgm:cxn modelId="{B06EC6CF-70E9-47EC-B753-A00C0D321451}" type="presOf" srcId="{DAFEDEDF-062E-4703-AA76-F6A571665A75}" destId="{ECAFA61D-9827-43F6-B37F-462C5D851457}" srcOrd="0" destOrd="0" presId="urn:microsoft.com/office/officeart/2005/8/layout/hProcess9"/>
    <dgm:cxn modelId="{FAE71C48-D015-4601-AE27-EF926D294653}" srcId="{A5A24C89-254B-48F4-98EC-CEFB3419DC37}" destId="{AB857342-22D1-4AF7-A2A3-0F34A1F37044}" srcOrd="2" destOrd="0" parTransId="{F8EFFE0D-18BE-4B31-BB8C-65BF1EB0A5E7}" sibTransId="{F86EE0E8-B31E-41EC-ACC0-D8C3B3131787}"/>
    <dgm:cxn modelId="{AD1E808D-55B1-4B2B-9B3A-6A47A958AC4A}" srcId="{A5A24C89-254B-48F4-98EC-CEFB3419DC37}" destId="{DAFEDEDF-062E-4703-AA76-F6A571665A75}" srcOrd="1" destOrd="0" parTransId="{C9BD775B-D28A-429A-A552-F6E293FB3B37}" sibTransId="{5E77828D-5104-422A-9E5A-D6DEFD372E71}"/>
    <dgm:cxn modelId="{CF460809-859F-40A9-8C10-8FCF94F92CE5}" srcId="{A5A24C89-254B-48F4-98EC-CEFB3419DC37}" destId="{659AAD90-F201-4E26-A183-3470EB7107F7}" srcOrd="3" destOrd="0" parTransId="{7133558F-0ED5-4EDB-ADF8-2F43BEA73F1D}" sibTransId="{2191D219-8845-4C64-B2AA-CF3764DB9843}"/>
    <dgm:cxn modelId="{45A61D5F-0829-48B8-AFD9-89FB83077C8E}" type="presOf" srcId="{A5A24C89-254B-48F4-98EC-CEFB3419DC37}" destId="{53B6CF0E-8CFF-4F0F-B3B9-7CF6417BF4C8}" srcOrd="0" destOrd="0" presId="urn:microsoft.com/office/officeart/2005/8/layout/hProcess9"/>
    <dgm:cxn modelId="{7A6AECAB-0397-4FA1-BB56-3B33E8618ADC}" type="presParOf" srcId="{53B6CF0E-8CFF-4F0F-B3B9-7CF6417BF4C8}" destId="{DE50F183-679A-450E-9D2C-123C18D3CA9A}" srcOrd="0" destOrd="0" presId="urn:microsoft.com/office/officeart/2005/8/layout/hProcess9"/>
    <dgm:cxn modelId="{58FB4A00-2027-46DA-8DA8-6B0977DAC039}" type="presParOf" srcId="{53B6CF0E-8CFF-4F0F-B3B9-7CF6417BF4C8}" destId="{BE817E2F-610B-406A-8AC0-B9408ACC1D84}" srcOrd="1" destOrd="0" presId="urn:microsoft.com/office/officeart/2005/8/layout/hProcess9"/>
    <dgm:cxn modelId="{B57D0E59-78D5-457C-80F6-492BFF01E1D4}" type="presParOf" srcId="{BE817E2F-610B-406A-8AC0-B9408ACC1D84}" destId="{FE9D012A-E9A0-4D6C-B2DD-9C33662C117A}" srcOrd="0" destOrd="0" presId="urn:microsoft.com/office/officeart/2005/8/layout/hProcess9"/>
    <dgm:cxn modelId="{4ADB84FA-3024-403F-B1B8-A67FB1AED938}" type="presParOf" srcId="{BE817E2F-610B-406A-8AC0-B9408ACC1D84}" destId="{E00DBE62-9A39-4CCE-99F4-8A696F268A87}" srcOrd="1" destOrd="0" presId="urn:microsoft.com/office/officeart/2005/8/layout/hProcess9"/>
    <dgm:cxn modelId="{0A973C9C-3C27-4879-BD87-959C98C37EDA}" type="presParOf" srcId="{BE817E2F-610B-406A-8AC0-B9408ACC1D84}" destId="{ECAFA61D-9827-43F6-B37F-462C5D851457}" srcOrd="2" destOrd="0" presId="urn:microsoft.com/office/officeart/2005/8/layout/hProcess9"/>
    <dgm:cxn modelId="{041B3C7E-E0D7-4467-93C1-B02EC4F30658}" type="presParOf" srcId="{BE817E2F-610B-406A-8AC0-B9408ACC1D84}" destId="{9B8D5725-B701-45D3-A14C-69A0BF5AE859}" srcOrd="3" destOrd="0" presId="urn:microsoft.com/office/officeart/2005/8/layout/hProcess9"/>
    <dgm:cxn modelId="{43DFEF55-3261-4FBF-81D9-7819F517DDDB}" type="presParOf" srcId="{BE817E2F-610B-406A-8AC0-B9408ACC1D84}" destId="{18A043BD-6302-41A9-A87C-B0C10903B07B}" srcOrd="4" destOrd="0" presId="urn:microsoft.com/office/officeart/2005/8/layout/hProcess9"/>
    <dgm:cxn modelId="{C15BCD60-F105-4C53-BA48-17BDAB4234A3}" type="presParOf" srcId="{BE817E2F-610B-406A-8AC0-B9408ACC1D84}" destId="{9B9C3BB1-D4F5-4349-AC6D-EF0899AC70FB}" srcOrd="5" destOrd="0" presId="urn:microsoft.com/office/officeart/2005/8/layout/hProcess9"/>
    <dgm:cxn modelId="{2F388EAF-78E5-4501-9117-67F5D7E7211A}" type="presParOf" srcId="{BE817E2F-610B-406A-8AC0-B9408ACC1D84}" destId="{5F0A6D58-210E-479A-8082-A1BBA49197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2F11CE-CCD7-4404-A1D9-829B573D392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DBAFAE-CC87-4526-BF23-200FAFCE3E5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Регулятивная песочница позволяет:</a:t>
          </a:r>
          <a:endParaRPr lang="ru-RU" sz="2000" dirty="0">
            <a:solidFill>
              <a:srgbClr val="002060"/>
            </a:solidFill>
          </a:endParaRPr>
        </a:p>
      </dgm:t>
    </dgm:pt>
    <dgm:pt modelId="{CE36F65F-063B-43C9-9435-568A19631E91}" type="parTrans" cxnId="{4E397100-1455-44E5-851E-95E48BACB68F}">
      <dgm:prSet/>
      <dgm:spPr/>
      <dgm:t>
        <a:bodyPr/>
        <a:lstStyle/>
        <a:p>
          <a:endParaRPr lang="ru-RU"/>
        </a:p>
      </dgm:t>
    </dgm:pt>
    <dgm:pt modelId="{97C2A4ED-D100-46E9-BBC2-5173C093B57B}" type="sibTrans" cxnId="{4E397100-1455-44E5-851E-95E48BACB68F}">
      <dgm:prSet/>
      <dgm:spPr/>
      <dgm:t>
        <a:bodyPr/>
        <a:lstStyle/>
        <a:p>
          <a:endParaRPr lang="ru-RU"/>
        </a:p>
      </dgm:t>
    </dgm:pt>
    <dgm:pt modelId="{DE53F2A6-94EF-4A28-8E51-F4B39E2DBFFE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создать площадку, где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смогут внедрять технологические инновации в финансовой системе в полной соответствии с действующим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законодательством;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47ADBD3-C061-4553-8DA4-37B6A6F6D041}" type="parTrans" cxnId="{B8B2C219-7232-4527-B0E1-C653D4C6BFBE}">
      <dgm:prSet/>
      <dgm:spPr/>
      <dgm:t>
        <a:bodyPr/>
        <a:lstStyle/>
        <a:p>
          <a:endParaRPr lang="ru-RU"/>
        </a:p>
      </dgm:t>
    </dgm:pt>
    <dgm:pt modelId="{EAF2B097-927D-4C6F-9D0A-A91A33659483}" type="sibTrans" cxnId="{B8B2C219-7232-4527-B0E1-C653D4C6BFBE}">
      <dgm:prSet/>
      <dgm:spPr/>
      <dgm:t>
        <a:bodyPr/>
        <a:lstStyle/>
        <a:p>
          <a:endParaRPr lang="ru-RU"/>
        </a:p>
      </dgm:t>
    </dgm:pt>
    <dgm:pt modelId="{67C78372-C946-4B99-A0DE-E4E3660BBC8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дать возможность соответствующим органам власти и инвесторам применять новые разработки в финансовой системе, а клиентам финансовых услуг предоставить инструменты для адаптации к цифровому будущему</a:t>
          </a:r>
          <a:r>
            <a:rPr lang="ru-RU" sz="2300" dirty="0" smtClean="0">
              <a:latin typeface="Arial" pitchFamily="34" charset="0"/>
              <a:cs typeface="Arial" pitchFamily="34" charset="0"/>
            </a:rPr>
            <a:t>.</a:t>
          </a:r>
          <a:endParaRPr lang="ru-RU" sz="2300" dirty="0">
            <a:latin typeface="Arial" pitchFamily="34" charset="0"/>
            <a:cs typeface="Arial" pitchFamily="34" charset="0"/>
          </a:endParaRPr>
        </a:p>
      </dgm:t>
    </dgm:pt>
    <dgm:pt modelId="{99023CC5-6FC0-4F05-A484-3B3DC3F99B68}" type="parTrans" cxnId="{F2BDB09E-5225-4CFA-B62D-54A6E641FF84}">
      <dgm:prSet/>
      <dgm:spPr/>
      <dgm:t>
        <a:bodyPr/>
        <a:lstStyle/>
        <a:p>
          <a:endParaRPr lang="ru-RU"/>
        </a:p>
      </dgm:t>
    </dgm:pt>
    <dgm:pt modelId="{1E261FB7-E807-4E01-9F95-7B8EEDB0F743}" type="sibTrans" cxnId="{F2BDB09E-5225-4CFA-B62D-54A6E641FF84}">
      <dgm:prSet/>
      <dgm:spPr/>
      <dgm:t>
        <a:bodyPr/>
        <a:lstStyle/>
        <a:p>
          <a:endParaRPr lang="ru-RU"/>
        </a:p>
      </dgm:t>
    </dgm:pt>
    <dgm:pt modelId="{A8A7550D-0799-4415-B166-616CF995BE8D}" type="pres">
      <dgm:prSet presAssocID="{802F11CE-CCD7-4404-A1D9-829B573D39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B54DAD-A1D4-40B9-A551-1C274DC65CCD}" type="pres">
      <dgm:prSet presAssocID="{10DBAFAE-CC87-4526-BF23-200FAFCE3E52}" presName="linNode" presStyleCnt="0"/>
      <dgm:spPr/>
    </dgm:pt>
    <dgm:pt modelId="{A298FE1B-6154-4849-BB44-4C089657EE9F}" type="pres">
      <dgm:prSet presAssocID="{10DBAFAE-CC87-4526-BF23-200FAFCE3E52}" presName="parentText" presStyleLbl="node1" presStyleIdx="0" presStyleCnt="1" custScaleX="105724" custScaleY="100000" custLinFactNeighborX="-1001" custLinFactNeighborY="-142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D5EC0-A4EC-48EC-8B24-765751B5928E}" type="pres">
      <dgm:prSet presAssocID="{10DBAFAE-CC87-4526-BF23-200FAFCE3E52}" presName="descendantText" presStyleLbl="alignAccFollowNode1" presStyleIdx="0" presStyleCnt="1" custScaleX="134930" custScaleY="12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F1768-3A13-429A-B0B9-7D0F2F21370C}" type="presOf" srcId="{DE53F2A6-94EF-4A28-8E51-F4B39E2DBFFE}" destId="{4BCD5EC0-A4EC-48EC-8B24-765751B5928E}" srcOrd="0" destOrd="0" presId="urn:microsoft.com/office/officeart/2005/8/layout/vList5"/>
    <dgm:cxn modelId="{B8B2C219-7232-4527-B0E1-C653D4C6BFBE}" srcId="{10DBAFAE-CC87-4526-BF23-200FAFCE3E52}" destId="{DE53F2A6-94EF-4A28-8E51-F4B39E2DBFFE}" srcOrd="0" destOrd="0" parTransId="{947ADBD3-C061-4553-8DA4-37B6A6F6D041}" sibTransId="{EAF2B097-927D-4C6F-9D0A-A91A33659483}"/>
    <dgm:cxn modelId="{C7CF4481-8A63-4975-AAA9-97392B08DE80}" type="presOf" srcId="{10DBAFAE-CC87-4526-BF23-200FAFCE3E52}" destId="{A298FE1B-6154-4849-BB44-4C089657EE9F}" srcOrd="0" destOrd="0" presId="urn:microsoft.com/office/officeart/2005/8/layout/vList5"/>
    <dgm:cxn modelId="{DBE4BB6B-D1AF-4A82-9C04-FE2029832D10}" type="presOf" srcId="{802F11CE-CCD7-4404-A1D9-829B573D3928}" destId="{A8A7550D-0799-4415-B166-616CF995BE8D}" srcOrd="0" destOrd="0" presId="urn:microsoft.com/office/officeart/2005/8/layout/vList5"/>
    <dgm:cxn modelId="{94DFFA58-C795-42BB-A8E1-B66D66E2944F}" type="presOf" srcId="{67C78372-C946-4B99-A0DE-E4E3660BBC87}" destId="{4BCD5EC0-A4EC-48EC-8B24-765751B5928E}" srcOrd="0" destOrd="1" presId="urn:microsoft.com/office/officeart/2005/8/layout/vList5"/>
    <dgm:cxn modelId="{4E397100-1455-44E5-851E-95E48BACB68F}" srcId="{802F11CE-CCD7-4404-A1D9-829B573D3928}" destId="{10DBAFAE-CC87-4526-BF23-200FAFCE3E52}" srcOrd="0" destOrd="0" parTransId="{CE36F65F-063B-43C9-9435-568A19631E91}" sibTransId="{97C2A4ED-D100-46E9-BBC2-5173C093B57B}"/>
    <dgm:cxn modelId="{F2BDB09E-5225-4CFA-B62D-54A6E641FF84}" srcId="{10DBAFAE-CC87-4526-BF23-200FAFCE3E52}" destId="{67C78372-C946-4B99-A0DE-E4E3660BBC87}" srcOrd="1" destOrd="0" parTransId="{99023CC5-6FC0-4F05-A484-3B3DC3F99B68}" sibTransId="{1E261FB7-E807-4E01-9F95-7B8EEDB0F743}"/>
    <dgm:cxn modelId="{770EBE10-1080-4BE4-AC3B-BC992CFF154C}" type="presParOf" srcId="{A8A7550D-0799-4415-B166-616CF995BE8D}" destId="{6FB54DAD-A1D4-40B9-A551-1C274DC65CCD}" srcOrd="0" destOrd="0" presId="urn:microsoft.com/office/officeart/2005/8/layout/vList5"/>
    <dgm:cxn modelId="{D6921F25-88D5-45B0-8834-AFA61504336A}" type="presParOf" srcId="{6FB54DAD-A1D4-40B9-A551-1C274DC65CCD}" destId="{A298FE1B-6154-4849-BB44-4C089657EE9F}" srcOrd="0" destOrd="0" presId="urn:microsoft.com/office/officeart/2005/8/layout/vList5"/>
    <dgm:cxn modelId="{713B355C-6824-4020-9EE5-4CBB7A73C070}" type="presParOf" srcId="{6FB54DAD-A1D4-40B9-A551-1C274DC65CCD}" destId="{4BCD5EC0-A4EC-48EC-8B24-765751B592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B49632-6580-4463-BB1D-6F08928EBBB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49FC1-2E71-4A62-87E3-FC50765C779A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Обращение</a:t>
          </a:r>
          <a:endParaRPr lang="ru-RU" sz="2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9FBA16-ED87-4B25-817C-BBF1CCE9A601}" type="parTrans" cxnId="{8B14AD20-D1C0-4CD5-B0D1-F2CAFED973BD}">
      <dgm:prSet/>
      <dgm:spPr/>
      <dgm:t>
        <a:bodyPr/>
        <a:lstStyle/>
        <a:p>
          <a:endParaRPr lang="ru-RU"/>
        </a:p>
      </dgm:t>
    </dgm:pt>
    <dgm:pt modelId="{57FF4413-21BD-42D4-94BC-5D423961F32A}" type="sibTrans" cxnId="{8B14AD20-D1C0-4CD5-B0D1-F2CAFED973BD}">
      <dgm:prSet/>
      <dgm:spPr/>
      <dgm:t>
        <a:bodyPr/>
        <a:lstStyle/>
        <a:p>
          <a:endParaRPr lang="ru-RU"/>
        </a:p>
      </dgm:t>
    </dgm:pt>
    <dgm:pt modelId="{2CA8BCB6-1232-4D54-9C95-5D47A0DC3E9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Подать заявку в электронном виде через сайт 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Центрального банка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2841F3-5033-4F72-98A1-6CCD3EE8F8AC}" type="parTrans" cxnId="{08A5FA03-B7E0-4334-9E4F-E068EAF0C635}">
      <dgm:prSet/>
      <dgm:spPr/>
      <dgm:t>
        <a:bodyPr/>
        <a:lstStyle/>
        <a:p>
          <a:endParaRPr lang="ru-RU"/>
        </a:p>
      </dgm:t>
    </dgm:pt>
    <dgm:pt modelId="{3DBCA4C7-0765-4AE4-9E8A-F689A44F5A0E}" type="sibTrans" cxnId="{08A5FA03-B7E0-4334-9E4F-E068EAF0C635}">
      <dgm:prSet/>
      <dgm:spPr/>
      <dgm:t>
        <a:bodyPr/>
        <a:lstStyle/>
        <a:p>
          <a:endParaRPr lang="ru-RU"/>
        </a:p>
      </dgm:t>
    </dgm:pt>
    <dgm:pt modelId="{8F083D5C-0C8A-43E4-BA81-A93206080FE6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Заявки </a:t>
          </a:r>
          <a:r>
            <a:rPr lang="ru-RU" sz="1800" dirty="0" smtClean="0">
              <a:solidFill>
                <a:schemeClr val="tx1"/>
              </a:solidFill>
            </a:rPr>
            <a:t>должны </a:t>
          </a:r>
          <a:r>
            <a:rPr lang="ru-RU" sz="1800" dirty="0" smtClean="0">
              <a:solidFill>
                <a:schemeClr val="tx1"/>
              </a:solidFill>
            </a:rPr>
            <a:t>содержать:</a:t>
          </a:r>
        </a:p>
      </dgm:t>
    </dgm:pt>
    <dgm:pt modelId="{E409B96C-D388-486F-9415-A8283913E311}" type="parTrans" cxnId="{30F6F995-0A20-4630-9C65-DF875AF938D8}">
      <dgm:prSet/>
      <dgm:spPr/>
      <dgm:t>
        <a:bodyPr/>
        <a:lstStyle/>
        <a:p>
          <a:endParaRPr lang="ru-RU"/>
        </a:p>
      </dgm:t>
    </dgm:pt>
    <dgm:pt modelId="{CBB29EE2-A782-4B2F-B737-15230175F6AF}" type="sibTrans" cxnId="{30F6F995-0A20-4630-9C65-DF875AF938D8}">
      <dgm:prSet/>
      <dgm:spPr/>
      <dgm:t>
        <a:bodyPr/>
        <a:lstStyle/>
        <a:p>
          <a:endParaRPr lang="ru-RU"/>
        </a:p>
      </dgm:t>
    </dgm:pt>
    <dgm:pt modelId="{8296D15E-F321-4A84-88D5-64D498315A3F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информацию, подробно описывающую проект; 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F2EE9E-665A-401C-B619-50364732B6E7}" type="parTrans" cxnId="{8403F3B9-0C2D-47BB-B6C4-796B3656C457}">
      <dgm:prSet/>
      <dgm:spPr/>
      <dgm:t>
        <a:bodyPr/>
        <a:lstStyle/>
        <a:p>
          <a:endParaRPr lang="ru-RU"/>
        </a:p>
      </dgm:t>
    </dgm:pt>
    <dgm:pt modelId="{650CFCA6-7C1B-487C-B88B-10FF5AB7DDC3}" type="sibTrans" cxnId="{8403F3B9-0C2D-47BB-B6C4-796B3656C457}">
      <dgm:prSet/>
      <dgm:spPr/>
      <dgm:t>
        <a:bodyPr/>
        <a:lstStyle/>
        <a:p>
          <a:endParaRPr lang="ru-RU"/>
        </a:p>
      </dgm:t>
    </dgm:pt>
    <dgm:pt modelId="{730C476E-9C31-4361-A514-25CE77FF8A5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подтверждение выполнения всех нормативных требований;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FDB56A-93B9-42AD-8674-61AC68C69A4F}" type="parTrans" cxnId="{A8F17B86-D4F6-4CEC-80C0-65388DA77B3C}">
      <dgm:prSet/>
      <dgm:spPr/>
      <dgm:t>
        <a:bodyPr/>
        <a:lstStyle/>
        <a:p>
          <a:endParaRPr lang="ru-RU"/>
        </a:p>
      </dgm:t>
    </dgm:pt>
    <dgm:pt modelId="{1A59DB75-A3CF-4837-97F8-A6ECCE64927F}" type="sibTrans" cxnId="{A8F17B86-D4F6-4CEC-80C0-65388DA77B3C}">
      <dgm:prSet/>
      <dgm:spPr/>
      <dgm:t>
        <a:bodyPr/>
        <a:lstStyle/>
        <a:p>
          <a:endParaRPr lang="ru-RU"/>
        </a:p>
      </dgm:t>
    </dgm:pt>
    <dgm:pt modelId="{47129F08-8F87-49B6-8F07-2EF8270EA0AC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гарантии заинтересованных лиц.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CA5D14-9CE2-4A9D-8F01-E0B4DCD05D68}" type="parTrans" cxnId="{655AD916-0153-4212-8271-76665E9E8CB9}">
      <dgm:prSet/>
      <dgm:spPr/>
      <dgm:t>
        <a:bodyPr/>
        <a:lstStyle/>
        <a:p>
          <a:endParaRPr lang="ru-RU"/>
        </a:p>
      </dgm:t>
    </dgm:pt>
    <dgm:pt modelId="{A0DB4C9B-37DF-4DAD-87C6-1FEBC9699B34}" type="sibTrans" cxnId="{655AD916-0153-4212-8271-76665E9E8CB9}">
      <dgm:prSet/>
      <dgm:spPr/>
      <dgm:t>
        <a:bodyPr/>
        <a:lstStyle/>
        <a:p>
          <a:endParaRPr lang="ru-RU"/>
        </a:p>
      </dgm:t>
    </dgm:pt>
    <dgm:pt modelId="{D5EFE7D9-13A7-4B6E-9B70-2C4F04E99DBB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Высокая вероятность одобрения у инновационных предложений, которые являются достаточно продвинутыми и обеспечивают добавленную стоимость. 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655424C-958D-43C4-A2FB-B41ABE4901DA}" type="parTrans" cxnId="{DCA1B7DE-AFA4-4164-A20C-373CCD402FD1}">
      <dgm:prSet/>
      <dgm:spPr/>
      <dgm:t>
        <a:bodyPr/>
        <a:lstStyle/>
        <a:p>
          <a:endParaRPr lang="ru-RU"/>
        </a:p>
      </dgm:t>
    </dgm:pt>
    <dgm:pt modelId="{B1FB1357-6711-475D-861C-4D72B9BA69F8}" type="sibTrans" cxnId="{DCA1B7DE-AFA4-4164-A20C-373CCD402FD1}">
      <dgm:prSet/>
      <dgm:spPr/>
      <dgm:t>
        <a:bodyPr/>
        <a:lstStyle/>
        <a:p>
          <a:endParaRPr lang="ru-RU"/>
        </a:p>
      </dgm:t>
    </dgm:pt>
    <dgm:pt modelId="{FEDF0AB3-C684-4F1E-892A-E74A531885A3}" type="pres">
      <dgm:prSet presAssocID="{44B49632-6580-4463-BB1D-6F08928EBB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C7C7B-CF25-45F9-963E-58D3589453C0}" type="pres">
      <dgm:prSet presAssocID="{03049FC1-2E71-4A62-87E3-FC50765C77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6EB97-4C60-4E2E-8869-6DE1C4E969A1}" type="pres">
      <dgm:prSet presAssocID="{57FF4413-21BD-42D4-94BC-5D423961F32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94EFFE6-C7B0-48DB-A7E1-497F321228B4}" type="pres">
      <dgm:prSet presAssocID="{57FF4413-21BD-42D4-94BC-5D423961F32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56E1896-0710-46BA-84E1-090487107FE6}" type="pres">
      <dgm:prSet presAssocID="{2CA8BCB6-1232-4D54-9C95-5D47A0DC3E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CACB0-CEBB-49F9-B4E5-5350BADFE7A1}" type="pres">
      <dgm:prSet presAssocID="{3DBCA4C7-0765-4AE4-9E8A-F689A44F5A0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9CA8847-D656-44E1-8180-73C9B4FFDB82}" type="pres">
      <dgm:prSet presAssocID="{3DBCA4C7-0765-4AE4-9E8A-F689A44F5A0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468A1B3-BAD3-47C8-989D-FFCAEC4FA78C}" type="pres">
      <dgm:prSet presAssocID="{8F083D5C-0C8A-43E4-BA81-A93206080F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7D4F7-D7F8-441C-A22B-DF1222A13BD0}" type="pres">
      <dgm:prSet presAssocID="{CBB29EE2-A782-4B2F-B737-15230175F6A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164816-33E9-4215-9CFC-2EE27C213818}" type="pres">
      <dgm:prSet presAssocID="{CBB29EE2-A782-4B2F-B737-15230175F6A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164D793-0754-468A-A6C0-EF93A8372299}" type="pres">
      <dgm:prSet presAssocID="{D5EFE7D9-13A7-4B6E-9B70-2C4F04E99D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14AD20-D1C0-4CD5-B0D1-F2CAFED973BD}" srcId="{44B49632-6580-4463-BB1D-6F08928EBBBF}" destId="{03049FC1-2E71-4A62-87E3-FC50765C779A}" srcOrd="0" destOrd="0" parTransId="{D39FBA16-ED87-4B25-817C-BBF1CCE9A601}" sibTransId="{57FF4413-21BD-42D4-94BC-5D423961F32A}"/>
    <dgm:cxn modelId="{30F6F995-0A20-4630-9C65-DF875AF938D8}" srcId="{44B49632-6580-4463-BB1D-6F08928EBBBF}" destId="{8F083D5C-0C8A-43E4-BA81-A93206080FE6}" srcOrd="2" destOrd="0" parTransId="{E409B96C-D388-486F-9415-A8283913E311}" sibTransId="{CBB29EE2-A782-4B2F-B737-15230175F6AF}"/>
    <dgm:cxn modelId="{33109F62-CB73-4100-B53D-10B11D84D527}" type="presOf" srcId="{47129F08-8F87-49B6-8F07-2EF8270EA0AC}" destId="{B468A1B3-BAD3-47C8-989D-FFCAEC4FA78C}" srcOrd="0" destOrd="3" presId="urn:microsoft.com/office/officeart/2005/8/layout/process1"/>
    <dgm:cxn modelId="{7E06B3A0-41B9-411D-8C1B-193253785EA3}" type="presOf" srcId="{CBB29EE2-A782-4B2F-B737-15230175F6AF}" destId="{BF87D4F7-D7F8-441C-A22B-DF1222A13BD0}" srcOrd="0" destOrd="0" presId="urn:microsoft.com/office/officeart/2005/8/layout/process1"/>
    <dgm:cxn modelId="{655AD916-0153-4212-8271-76665E9E8CB9}" srcId="{8F083D5C-0C8A-43E4-BA81-A93206080FE6}" destId="{47129F08-8F87-49B6-8F07-2EF8270EA0AC}" srcOrd="2" destOrd="0" parTransId="{69CA5D14-9CE2-4A9D-8F01-E0B4DCD05D68}" sibTransId="{A0DB4C9B-37DF-4DAD-87C6-1FEBC9699B34}"/>
    <dgm:cxn modelId="{C1721B16-0C3E-478B-B94B-5C9A79BFABC6}" type="presOf" srcId="{730C476E-9C31-4361-A514-25CE77FF8A59}" destId="{B468A1B3-BAD3-47C8-989D-FFCAEC4FA78C}" srcOrd="0" destOrd="2" presId="urn:microsoft.com/office/officeart/2005/8/layout/process1"/>
    <dgm:cxn modelId="{D5482D75-D50B-4A94-BC94-5E5FF8ACB56A}" type="presOf" srcId="{03049FC1-2E71-4A62-87E3-FC50765C779A}" destId="{C23C7C7B-CF25-45F9-963E-58D3589453C0}" srcOrd="0" destOrd="0" presId="urn:microsoft.com/office/officeart/2005/8/layout/process1"/>
    <dgm:cxn modelId="{737D8A82-144F-442B-8FA2-99ECAC018F83}" type="presOf" srcId="{8296D15E-F321-4A84-88D5-64D498315A3F}" destId="{B468A1B3-BAD3-47C8-989D-FFCAEC4FA78C}" srcOrd="0" destOrd="1" presId="urn:microsoft.com/office/officeart/2005/8/layout/process1"/>
    <dgm:cxn modelId="{DCA1B7DE-AFA4-4164-A20C-373CCD402FD1}" srcId="{44B49632-6580-4463-BB1D-6F08928EBBBF}" destId="{D5EFE7D9-13A7-4B6E-9B70-2C4F04E99DBB}" srcOrd="3" destOrd="0" parTransId="{B655424C-958D-43C4-A2FB-B41ABE4901DA}" sibTransId="{B1FB1357-6711-475D-861C-4D72B9BA69F8}"/>
    <dgm:cxn modelId="{5AD5C26D-EF67-4BA4-BE2D-45D52CABD7B6}" type="presOf" srcId="{2CA8BCB6-1232-4D54-9C95-5D47A0DC3E90}" destId="{656E1896-0710-46BA-84E1-090487107FE6}" srcOrd="0" destOrd="0" presId="urn:microsoft.com/office/officeart/2005/8/layout/process1"/>
    <dgm:cxn modelId="{8403F3B9-0C2D-47BB-B6C4-796B3656C457}" srcId="{8F083D5C-0C8A-43E4-BA81-A93206080FE6}" destId="{8296D15E-F321-4A84-88D5-64D498315A3F}" srcOrd="0" destOrd="0" parTransId="{ABF2EE9E-665A-401C-B619-50364732B6E7}" sibTransId="{650CFCA6-7C1B-487C-B88B-10FF5AB7DDC3}"/>
    <dgm:cxn modelId="{08A5FA03-B7E0-4334-9E4F-E068EAF0C635}" srcId="{44B49632-6580-4463-BB1D-6F08928EBBBF}" destId="{2CA8BCB6-1232-4D54-9C95-5D47A0DC3E90}" srcOrd="1" destOrd="0" parTransId="{A52841F3-5033-4F72-98A1-6CCD3EE8F8AC}" sibTransId="{3DBCA4C7-0765-4AE4-9E8A-F689A44F5A0E}"/>
    <dgm:cxn modelId="{A8F17B86-D4F6-4CEC-80C0-65388DA77B3C}" srcId="{8F083D5C-0C8A-43E4-BA81-A93206080FE6}" destId="{730C476E-9C31-4361-A514-25CE77FF8A59}" srcOrd="1" destOrd="0" parTransId="{10FDB56A-93B9-42AD-8674-61AC68C69A4F}" sibTransId="{1A59DB75-A3CF-4837-97F8-A6ECCE64927F}"/>
    <dgm:cxn modelId="{868246D7-1670-4128-81D7-D0072D40F9FE}" type="presOf" srcId="{57FF4413-21BD-42D4-94BC-5D423961F32A}" destId="{C94EFFE6-C7B0-48DB-A7E1-497F321228B4}" srcOrd="1" destOrd="0" presId="urn:microsoft.com/office/officeart/2005/8/layout/process1"/>
    <dgm:cxn modelId="{ED901925-5015-4F56-BA14-1499FAF9D0C9}" type="presOf" srcId="{CBB29EE2-A782-4B2F-B737-15230175F6AF}" destId="{94164816-33E9-4215-9CFC-2EE27C213818}" srcOrd="1" destOrd="0" presId="urn:microsoft.com/office/officeart/2005/8/layout/process1"/>
    <dgm:cxn modelId="{F2C5A04B-5656-4879-8765-7B3837E96253}" type="presOf" srcId="{3DBCA4C7-0765-4AE4-9E8A-F689A44F5A0E}" destId="{3EFCACB0-CEBB-49F9-B4E5-5350BADFE7A1}" srcOrd="0" destOrd="0" presId="urn:microsoft.com/office/officeart/2005/8/layout/process1"/>
    <dgm:cxn modelId="{775CF6CB-E518-40E1-9A8D-2AC0C5E7547A}" type="presOf" srcId="{D5EFE7D9-13A7-4B6E-9B70-2C4F04E99DBB}" destId="{4164D793-0754-468A-A6C0-EF93A8372299}" srcOrd="0" destOrd="0" presId="urn:microsoft.com/office/officeart/2005/8/layout/process1"/>
    <dgm:cxn modelId="{AB355861-B81E-4296-8845-F58F6764C5D8}" type="presOf" srcId="{3DBCA4C7-0765-4AE4-9E8A-F689A44F5A0E}" destId="{79CA8847-D656-44E1-8180-73C9B4FFDB82}" srcOrd="1" destOrd="0" presId="urn:microsoft.com/office/officeart/2005/8/layout/process1"/>
    <dgm:cxn modelId="{DF2EE789-C495-4791-9B0D-1941DB0687B1}" type="presOf" srcId="{44B49632-6580-4463-BB1D-6F08928EBBBF}" destId="{FEDF0AB3-C684-4F1E-892A-E74A531885A3}" srcOrd="0" destOrd="0" presId="urn:microsoft.com/office/officeart/2005/8/layout/process1"/>
    <dgm:cxn modelId="{10AA3D59-BEAF-4ED2-959D-8FFF958CF1F5}" type="presOf" srcId="{57FF4413-21BD-42D4-94BC-5D423961F32A}" destId="{BFC6EB97-4C60-4E2E-8869-6DE1C4E969A1}" srcOrd="0" destOrd="0" presId="urn:microsoft.com/office/officeart/2005/8/layout/process1"/>
    <dgm:cxn modelId="{262F9F6F-A78E-4F09-A909-966C0C4CFE02}" type="presOf" srcId="{8F083D5C-0C8A-43E4-BA81-A93206080FE6}" destId="{B468A1B3-BAD3-47C8-989D-FFCAEC4FA78C}" srcOrd="0" destOrd="0" presId="urn:microsoft.com/office/officeart/2005/8/layout/process1"/>
    <dgm:cxn modelId="{95F3F3AB-833D-4863-9662-AC8AFECF2BFC}" type="presParOf" srcId="{FEDF0AB3-C684-4F1E-892A-E74A531885A3}" destId="{C23C7C7B-CF25-45F9-963E-58D3589453C0}" srcOrd="0" destOrd="0" presId="urn:microsoft.com/office/officeart/2005/8/layout/process1"/>
    <dgm:cxn modelId="{20D3EA74-8605-4880-8DA9-ABBA2601F9D9}" type="presParOf" srcId="{FEDF0AB3-C684-4F1E-892A-E74A531885A3}" destId="{BFC6EB97-4C60-4E2E-8869-6DE1C4E969A1}" srcOrd="1" destOrd="0" presId="urn:microsoft.com/office/officeart/2005/8/layout/process1"/>
    <dgm:cxn modelId="{8CF174FC-D8FA-4C88-B3CD-DB39BD081AAF}" type="presParOf" srcId="{BFC6EB97-4C60-4E2E-8869-6DE1C4E969A1}" destId="{C94EFFE6-C7B0-48DB-A7E1-497F321228B4}" srcOrd="0" destOrd="0" presId="urn:microsoft.com/office/officeart/2005/8/layout/process1"/>
    <dgm:cxn modelId="{7D375141-DCE5-4606-BDAB-323114AFC14F}" type="presParOf" srcId="{FEDF0AB3-C684-4F1E-892A-E74A531885A3}" destId="{656E1896-0710-46BA-84E1-090487107FE6}" srcOrd="2" destOrd="0" presId="urn:microsoft.com/office/officeart/2005/8/layout/process1"/>
    <dgm:cxn modelId="{E0E9A637-6ACC-4FDA-A586-897745F07A9A}" type="presParOf" srcId="{FEDF0AB3-C684-4F1E-892A-E74A531885A3}" destId="{3EFCACB0-CEBB-49F9-B4E5-5350BADFE7A1}" srcOrd="3" destOrd="0" presId="urn:microsoft.com/office/officeart/2005/8/layout/process1"/>
    <dgm:cxn modelId="{2F9E99F0-F4FC-469E-8003-2A55D1FFC823}" type="presParOf" srcId="{3EFCACB0-CEBB-49F9-B4E5-5350BADFE7A1}" destId="{79CA8847-D656-44E1-8180-73C9B4FFDB82}" srcOrd="0" destOrd="0" presId="urn:microsoft.com/office/officeart/2005/8/layout/process1"/>
    <dgm:cxn modelId="{D46D7A25-4140-455F-811A-CEE82D4FC42A}" type="presParOf" srcId="{FEDF0AB3-C684-4F1E-892A-E74A531885A3}" destId="{B468A1B3-BAD3-47C8-989D-FFCAEC4FA78C}" srcOrd="4" destOrd="0" presId="urn:microsoft.com/office/officeart/2005/8/layout/process1"/>
    <dgm:cxn modelId="{96EE937C-3FAB-4081-8F09-A607B43F0B71}" type="presParOf" srcId="{FEDF0AB3-C684-4F1E-892A-E74A531885A3}" destId="{BF87D4F7-D7F8-441C-A22B-DF1222A13BD0}" srcOrd="5" destOrd="0" presId="urn:microsoft.com/office/officeart/2005/8/layout/process1"/>
    <dgm:cxn modelId="{B568DE53-400E-4FDF-82AD-8214FBD161E2}" type="presParOf" srcId="{BF87D4F7-D7F8-441C-A22B-DF1222A13BD0}" destId="{94164816-33E9-4215-9CFC-2EE27C213818}" srcOrd="0" destOrd="0" presId="urn:microsoft.com/office/officeart/2005/8/layout/process1"/>
    <dgm:cxn modelId="{0334A8AB-D424-46FA-B911-6B5F6C170A69}" type="presParOf" srcId="{FEDF0AB3-C684-4F1E-892A-E74A531885A3}" destId="{4164D793-0754-468A-A6C0-EF93A83722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16E837-635C-43A2-A272-A19AECB7AF3B}" type="doc">
      <dgm:prSet loTypeId="urn:microsoft.com/office/officeart/2008/layout/RadialCluster" loCatId="cycle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0B71EF26-17AA-4666-917A-DC72A61A1AA0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чтобы стать участником «песочницы» следует пройти следующие этапы:</a:t>
          </a:r>
        </a:p>
      </dgm:t>
    </dgm:pt>
    <dgm:pt modelId="{3898BEB5-EA87-4625-99E4-A95F74A12DA1}" type="parTrans" cxnId="{71EA98B2-DF64-4DA1-BDFD-ED7EBA257EC9}">
      <dgm:prSet/>
      <dgm:spPr/>
      <dgm:t>
        <a:bodyPr/>
        <a:lstStyle/>
        <a:p>
          <a:endParaRPr lang="ru-RU"/>
        </a:p>
      </dgm:t>
    </dgm:pt>
    <dgm:pt modelId="{08A7AE1D-581A-40D7-BB0F-1B9223A85519}" type="sibTrans" cxnId="{71EA98B2-DF64-4DA1-BDFD-ED7EBA257EC9}">
      <dgm:prSet/>
      <dgm:spPr/>
      <dgm:t>
        <a:bodyPr/>
        <a:lstStyle/>
        <a:p>
          <a:endParaRPr lang="ru-RU"/>
        </a:p>
      </dgm:t>
    </dgm:pt>
    <dgm:pt modelId="{FD6429AC-3744-40BA-87E0-34C74E200F1E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1. Обращение</a:t>
          </a:r>
          <a:endParaRPr lang="ru-RU" sz="2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35ECF9-E3DF-4BE2-9EF9-6CE652A988EA}" type="parTrans" cxnId="{85663D35-84B6-4504-A7B6-A178A2864BED}">
      <dgm:prSet/>
      <dgm:spPr/>
      <dgm:t>
        <a:bodyPr/>
        <a:lstStyle/>
        <a:p>
          <a:endParaRPr lang="ru-RU"/>
        </a:p>
      </dgm:t>
    </dgm:pt>
    <dgm:pt modelId="{A8F20D36-FCFD-43E7-AC43-9FD30149A141}" type="sibTrans" cxnId="{85663D35-84B6-4504-A7B6-A178A2864BED}">
      <dgm:prSet/>
      <dgm:spPr/>
      <dgm:t>
        <a:bodyPr/>
        <a:lstStyle/>
        <a:p>
          <a:endParaRPr lang="ru-RU"/>
        </a:p>
      </dgm:t>
    </dgm:pt>
    <dgm:pt modelId="{773C2C14-3E31-48FD-91F1-622548582BC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3. Выход из «песочницы»</a:t>
          </a:r>
          <a:endParaRPr lang="ru-RU" sz="2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59EA61-EBCC-48D7-9E7E-B2736BEA173C}" type="parTrans" cxnId="{52C58AA3-2A91-4B18-ABAF-7C9933BE09B2}">
      <dgm:prSet/>
      <dgm:spPr/>
      <dgm:t>
        <a:bodyPr/>
        <a:lstStyle/>
        <a:p>
          <a:endParaRPr lang="ru-RU"/>
        </a:p>
      </dgm:t>
    </dgm:pt>
    <dgm:pt modelId="{98A0E581-EDB2-4D7A-861F-68F4D381ACB7}" type="sibTrans" cxnId="{52C58AA3-2A91-4B18-ABAF-7C9933BE09B2}">
      <dgm:prSet/>
      <dgm:spPr/>
      <dgm:t>
        <a:bodyPr/>
        <a:lstStyle/>
        <a:p>
          <a:endParaRPr lang="ru-RU"/>
        </a:p>
      </dgm:t>
    </dgm:pt>
    <dgm:pt modelId="{7151A3ED-30AB-4EF1-B8DC-B19F25BAF839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2. Тестирование</a:t>
          </a:r>
          <a:endParaRPr lang="ru-RU" sz="2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40F7018-D42F-412F-8465-11E64D6E6337}" type="parTrans" cxnId="{89075676-2231-4FE6-923A-1ED13CD36610}">
      <dgm:prSet/>
      <dgm:spPr/>
      <dgm:t>
        <a:bodyPr/>
        <a:lstStyle/>
        <a:p>
          <a:endParaRPr lang="ru-RU"/>
        </a:p>
      </dgm:t>
    </dgm:pt>
    <dgm:pt modelId="{9BB87AF6-DCDC-47AF-96D7-554BCA97CCEE}" type="sibTrans" cxnId="{89075676-2231-4FE6-923A-1ED13CD36610}">
      <dgm:prSet/>
      <dgm:spPr/>
      <dgm:t>
        <a:bodyPr/>
        <a:lstStyle/>
        <a:p>
          <a:endParaRPr lang="ru-RU"/>
        </a:p>
      </dgm:t>
    </dgm:pt>
    <dgm:pt modelId="{937DAA06-3DD2-4EEA-B9F8-1C47910D4714}" type="pres">
      <dgm:prSet presAssocID="{A416E837-635C-43A2-A272-A19AECB7AF3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8F612E-E56F-42BF-9521-918EF86FB1D5}" type="pres">
      <dgm:prSet presAssocID="{0B71EF26-17AA-4666-917A-DC72A61A1AA0}" presName="singleCycle" presStyleCnt="0"/>
      <dgm:spPr/>
    </dgm:pt>
    <dgm:pt modelId="{E2C68AB3-30DC-4EAA-BFA2-09A6F360A722}" type="pres">
      <dgm:prSet presAssocID="{0B71EF26-17AA-4666-917A-DC72A61A1AA0}" presName="singleCenter" presStyleLbl="node1" presStyleIdx="0" presStyleCnt="4" custScaleX="684029" custScaleY="151751" custLinFactNeighborY="-425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279027B-8B45-4AD0-B8C0-81378AD14E4F}" type="pres">
      <dgm:prSet presAssocID="{7635ECF9-E3DF-4BE2-9EF9-6CE652A988E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B71A0EB1-CEAD-4D5A-AC26-47BD5E84C563}" type="pres">
      <dgm:prSet presAssocID="{FD6429AC-3744-40BA-87E0-34C74E200F1E}" presName="text0" presStyleLbl="node1" presStyleIdx="1" presStyleCnt="4" custScaleX="521845" custScaleY="180231" custRadScaleRad="413809" custRadScaleInc="-128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493D8-BCFC-49F2-B2F2-573B9EA5D2EF}" type="pres">
      <dgm:prSet presAssocID="{1459EA61-EBCC-48D7-9E7E-B2736BEA173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06B964B8-E622-47C4-B481-1ED81CF66652}" type="pres">
      <dgm:prSet presAssocID="{773C2C14-3E31-48FD-91F1-622548582BCA}" presName="text0" presStyleLbl="node1" presStyleIdx="2" presStyleCnt="4" custScaleX="592757" custScaleY="200551" custRadScaleRad="383405" custRadScaleInc="-72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DB777-815D-4E8D-9A5C-878420006C89}" type="pres">
      <dgm:prSet presAssocID="{640F7018-D42F-412F-8465-11E64D6E633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E256B2A3-5786-48B1-801F-57C52C72CF9C}" type="pres">
      <dgm:prSet presAssocID="{7151A3ED-30AB-4EF1-B8DC-B19F25BAF839}" presName="text0" presStyleLbl="node1" presStyleIdx="3" presStyleCnt="4" custScaleX="685011" custScaleY="202155" custRadScaleRad="22360" custRadScaleInc="-90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80726-A0E2-4CB0-8183-6A4A83B2C9DA}" type="presOf" srcId="{FD6429AC-3744-40BA-87E0-34C74E200F1E}" destId="{B71A0EB1-CEAD-4D5A-AC26-47BD5E84C563}" srcOrd="0" destOrd="0" presId="urn:microsoft.com/office/officeart/2008/layout/RadialCluster"/>
    <dgm:cxn modelId="{1CC9F204-17FA-4445-9265-C75C800B1E60}" type="presOf" srcId="{7151A3ED-30AB-4EF1-B8DC-B19F25BAF839}" destId="{E256B2A3-5786-48B1-801F-57C52C72CF9C}" srcOrd="0" destOrd="0" presId="urn:microsoft.com/office/officeart/2008/layout/RadialCluster"/>
    <dgm:cxn modelId="{85663D35-84B6-4504-A7B6-A178A2864BED}" srcId="{0B71EF26-17AA-4666-917A-DC72A61A1AA0}" destId="{FD6429AC-3744-40BA-87E0-34C74E200F1E}" srcOrd="0" destOrd="0" parTransId="{7635ECF9-E3DF-4BE2-9EF9-6CE652A988EA}" sibTransId="{A8F20D36-FCFD-43E7-AC43-9FD30149A141}"/>
    <dgm:cxn modelId="{42A8C3F5-FA4D-408B-A967-2CE2AE531E00}" type="presOf" srcId="{1459EA61-EBCC-48D7-9E7E-B2736BEA173C}" destId="{0FF493D8-BCFC-49F2-B2F2-573B9EA5D2EF}" srcOrd="0" destOrd="0" presId="urn:microsoft.com/office/officeart/2008/layout/RadialCluster"/>
    <dgm:cxn modelId="{52C58AA3-2A91-4B18-ABAF-7C9933BE09B2}" srcId="{0B71EF26-17AA-4666-917A-DC72A61A1AA0}" destId="{773C2C14-3E31-48FD-91F1-622548582BCA}" srcOrd="1" destOrd="0" parTransId="{1459EA61-EBCC-48D7-9E7E-B2736BEA173C}" sibTransId="{98A0E581-EDB2-4D7A-861F-68F4D381ACB7}"/>
    <dgm:cxn modelId="{7EDA1EDA-E7F8-4DEE-B718-41503DCF3E4F}" type="presOf" srcId="{A416E837-635C-43A2-A272-A19AECB7AF3B}" destId="{937DAA06-3DD2-4EEA-B9F8-1C47910D4714}" srcOrd="0" destOrd="0" presId="urn:microsoft.com/office/officeart/2008/layout/RadialCluster"/>
    <dgm:cxn modelId="{DEF12BA4-6D4C-4BAF-839C-EB97A24B8692}" type="presOf" srcId="{0B71EF26-17AA-4666-917A-DC72A61A1AA0}" destId="{E2C68AB3-30DC-4EAA-BFA2-09A6F360A722}" srcOrd="0" destOrd="0" presId="urn:microsoft.com/office/officeart/2008/layout/RadialCluster"/>
    <dgm:cxn modelId="{802EFEBE-783F-4AF7-883B-B22E07995AA9}" type="presOf" srcId="{640F7018-D42F-412F-8465-11E64D6E6337}" destId="{621DB777-815D-4E8D-9A5C-878420006C89}" srcOrd="0" destOrd="0" presId="urn:microsoft.com/office/officeart/2008/layout/RadialCluster"/>
    <dgm:cxn modelId="{22A77772-E82C-492A-9D00-4E5DCA359F75}" type="presOf" srcId="{773C2C14-3E31-48FD-91F1-622548582BCA}" destId="{06B964B8-E622-47C4-B481-1ED81CF66652}" srcOrd="0" destOrd="0" presId="urn:microsoft.com/office/officeart/2008/layout/RadialCluster"/>
    <dgm:cxn modelId="{71EA98B2-DF64-4DA1-BDFD-ED7EBA257EC9}" srcId="{A416E837-635C-43A2-A272-A19AECB7AF3B}" destId="{0B71EF26-17AA-4666-917A-DC72A61A1AA0}" srcOrd="0" destOrd="0" parTransId="{3898BEB5-EA87-4625-99E4-A95F74A12DA1}" sibTransId="{08A7AE1D-581A-40D7-BB0F-1B9223A85519}"/>
    <dgm:cxn modelId="{108DC8CB-1F0F-4E1F-9608-DAC6FBB8487B}" type="presOf" srcId="{7635ECF9-E3DF-4BE2-9EF9-6CE652A988EA}" destId="{B279027B-8B45-4AD0-B8C0-81378AD14E4F}" srcOrd="0" destOrd="0" presId="urn:microsoft.com/office/officeart/2008/layout/RadialCluster"/>
    <dgm:cxn modelId="{89075676-2231-4FE6-923A-1ED13CD36610}" srcId="{0B71EF26-17AA-4666-917A-DC72A61A1AA0}" destId="{7151A3ED-30AB-4EF1-B8DC-B19F25BAF839}" srcOrd="2" destOrd="0" parTransId="{640F7018-D42F-412F-8465-11E64D6E6337}" sibTransId="{9BB87AF6-DCDC-47AF-96D7-554BCA97CCEE}"/>
    <dgm:cxn modelId="{F53545E1-B793-44EE-B07D-E54C09BFE333}" type="presParOf" srcId="{937DAA06-3DD2-4EEA-B9F8-1C47910D4714}" destId="{918F612E-E56F-42BF-9521-918EF86FB1D5}" srcOrd="0" destOrd="0" presId="urn:microsoft.com/office/officeart/2008/layout/RadialCluster"/>
    <dgm:cxn modelId="{18945523-5A47-4953-A52A-43A50DB13B1B}" type="presParOf" srcId="{918F612E-E56F-42BF-9521-918EF86FB1D5}" destId="{E2C68AB3-30DC-4EAA-BFA2-09A6F360A722}" srcOrd="0" destOrd="0" presId="urn:microsoft.com/office/officeart/2008/layout/RadialCluster"/>
    <dgm:cxn modelId="{C077AA70-21BA-493B-BC1F-B5A93250B3CF}" type="presParOf" srcId="{918F612E-E56F-42BF-9521-918EF86FB1D5}" destId="{B279027B-8B45-4AD0-B8C0-81378AD14E4F}" srcOrd="1" destOrd="0" presId="urn:microsoft.com/office/officeart/2008/layout/RadialCluster"/>
    <dgm:cxn modelId="{4A72530C-480B-4C3F-B79E-970B5C7FE59A}" type="presParOf" srcId="{918F612E-E56F-42BF-9521-918EF86FB1D5}" destId="{B71A0EB1-CEAD-4D5A-AC26-47BD5E84C563}" srcOrd="2" destOrd="0" presId="urn:microsoft.com/office/officeart/2008/layout/RadialCluster"/>
    <dgm:cxn modelId="{1DC5590C-1467-4BBD-8BAF-924A878DBB30}" type="presParOf" srcId="{918F612E-E56F-42BF-9521-918EF86FB1D5}" destId="{0FF493D8-BCFC-49F2-B2F2-573B9EA5D2EF}" srcOrd="3" destOrd="0" presId="urn:microsoft.com/office/officeart/2008/layout/RadialCluster"/>
    <dgm:cxn modelId="{EEB86169-95C8-4EE0-B3C2-DDDDDC719EF0}" type="presParOf" srcId="{918F612E-E56F-42BF-9521-918EF86FB1D5}" destId="{06B964B8-E622-47C4-B481-1ED81CF66652}" srcOrd="4" destOrd="0" presId="urn:microsoft.com/office/officeart/2008/layout/RadialCluster"/>
    <dgm:cxn modelId="{40F65047-5B54-4734-85BD-10B50CFDACCD}" type="presParOf" srcId="{918F612E-E56F-42BF-9521-918EF86FB1D5}" destId="{621DB777-815D-4E8D-9A5C-878420006C89}" srcOrd="5" destOrd="0" presId="urn:microsoft.com/office/officeart/2008/layout/RadialCluster"/>
    <dgm:cxn modelId="{A22506B3-0F7E-4DED-B019-516CE0ED78CC}" type="presParOf" srcId="{918F612E-E56F-42BF-9521-918EF86FB1D5}" destId="{E256B2A3-5786-48B1-801F-57C52C72CF9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2295FF-1AC2-4B06-8539-656E802542F8}" type="doc">
      <dgm:prSet loTypeId="urn:microsoft.com/office/officeart/2005/8/layout/vList5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2CC243C7-D349-4CF3-94BE-C95994DF44EA}">
      <dgm:prSet/>
      <dgm:spPr/>
      <dgm:t>
        <a:bodyPr/>
        <a:lstStyle/>
        <a:p>
          <a:pPr rtl="0"/>
          <a:r>
            <a:rPr lang="ru-RU" b="1" i="0" u="none" dirty="0" smtClean="0">
              <a:latin typeface="Arial" pitchFamily="34" charset="0"/>
              <a:cs typeface="Arial" pitchFamily="34" charset="0"/>
            </a:rPr>
            <a:t>2. Тестирование</a:t>
          </a:r>
          <a:endParaRPr lang="ru-RU" b="1" i="0" u="none" dirty="0">
            <a:latin typeface="Arial" pitchFamily="34" charset="0"/>
            <a:cs typeface="Arial" pitchFamily="34" charset="0"/>
          </a:endParaRPr>
        </a:p>
      </dgm:t>
    </dgm:pt>
    <dgm:pt modelId="{08962423-2AEB-4F08-BC93-CF556881BB05}" type="parTrans" cxnId="{378CF0C4-B01E-4E6E-A6B0-FCA80F197A0B}">
      <dgm:prSet/>
      <dgm:spPr/>
      <dgm:t>
        <a:bodyPr/>
        <a:lstStyle/>
        <a:p>
          <a:endParaRPr lang="ru-RU"/>
        </a:p>
      </dgm:t>
    </dgm:pt>
    <dgm:pt modelId="{D2449F5B-BD4D-4D86-BF17-C746BBB559C5}" type="sibTrans" cxnId="{378CF0C4-B01E-4E6E-A6B0-FCA80F197A0B}">
      <dgm:prSet/>
      <dgm:spPr/>
      <dgm:t>
        <a:bodyPr/>
        <a:lstStyle/>
        <a:p>
          <a:endParaRPr lang="ru-RU"/>
        </a:p>
      </dgm:t>
    </dgm:pt>
    <dgm:pt modelId="{69B2DAE0-9F2C-4CF2-844D-CB56CFB41602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После согласования заявки между Спонсором (заинтересованное лицо) и соответствующим органом заключается протокол тестирования. В нем подробно описываются принципы работы предложения и конкретные условия, при которых оно будет проверяться.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F6D3D8C-4BC7-4760-A3A6-E433A666BC31}" type="parTrans" cxnId="{086680DD-3E60-4D8D-8E2F-989C2D5CC16F}">
      <dgm:prSet/>
      <dgm:spPr/>
      <dgm:t>
        <a:bodyPr/>
        <a:lstStyle/>
        <a:p>
          <a:endParaRPr lang="ru-RU"/>
        </a:p>
      </dgm:t>
    </dgm:pt>
    <dgm:pt modelId="{B1DA8BDD-8A74-41F0-A1C4-21A6E3C42E52}" type="sibTrans" cxnId="{086680DD-3E60-4D8D-8E2F-989C2D5CC16F}">
      <dgm:prSet/>
      <dgm:spPr/>
      <dgm:t>
        <a:bodyPr/>
        <a:lstStyle/>
        <a:p>
          <a:endParaRPr lang="ru-RU"/>
        </a:p>
      </dgm:t>
    </dgm:pt>
    <dgm:pt modelId="{77EFF63C-433D-4AA5-9486-58CFB240F4B8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Этап тестирования проходит под контролем соответствующего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уполномоченного органа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. В роли последнего выступают: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3FF4A74-D18E-4908-89F3-B066B957D234}" type="parTrans" cxnId="{C3D21223-3DE3-4C9B-B6C3-C8FB26B7E918}">
      <dgm:prSet/>
      <dgm:spPr/>
      <dgm:t>
        <a:bodyPr/>
        <a:lstStyle/>
        <a:p>
          <a:endParaRPr lang="ru-RU"/>
        </a:p>
      </dgm:t>
    </dgm:pt>
    <dgm:pt modelId="{F5611631-06CE-4895-8EC9-DF1F94761649}" type="sibTrans" cxnId="{C3D21223-3DE3-4C9B-B6C3-C8FB26B7E918}">
      <dgm:prSet/>
      <dgm:spPr/>
      <dgm:t>
        <a:bodyPr/>
        <a:lstStyle/>
        <a:p>
          <a:endParaRPr lang="ru-RU"/>
        </a:p>
      </dgm:t>
    </dgm:pt>
    <dgm:pt modelId="{1B41DED3-4CD0-438C-9228-300A8158ACE6}">
      <dgm:prSet custT="1"/>
      <dgm:spPr/>
      <dgm:t>
        <a:bodyPr/>
        <a:lstStyle/>
        <a:p>
          <a:pPr rtl="0"/>
          <a:r>
            <a:rPr lang="ru-RU" sz="1800" dirty="0" smtClean="0"/>
            <a:t>Центробанк;</a:t>
          </a:r>
          <a:endParaRPr lang="ru-RU" sz="1800" dirty="0"/>
        </a:p>
      </dgm:t>
    </dgm:pt>
    <dgm:pt modelId="{23C602DE-EFF7-4537-A705-BC3995371D74}" type="parTrans" cxnId="{D0C0CD7A-ED27-4271-8ACE-78D6F9AB82C0}">
      <dgm:prSet/>
      <dgm:spPr/>
      <dgm:t>
        <a:bodyPr/>
        <a:lstStyle/>
        <a:p>
          <a:endParaRPr lang="ru-RU"/>
        </a:p>
      </dgm:t>
    </dgm:pt>
    <dgm:pt modelId="{0CF34E33-F03C-496E-8159-DC549D4BA17B}" type="sibTrans" cxnId="{D0C0CD7A-ED27-4271-8ACE-78D6F9AB82C0}">
      <dgm:prSet/>
      <dgm:spPr/>
      <dgm:t>
        <a:bodyPr/>
        <a:lstStyle/>
        <a:p>
          <a:endParaRPr lang="ru-RU"/>
        </a:p>
      </dgm:t>
    </dgm:pt>
    <dgm:pt modelId="{2236EF4C-A0ED-4634-B025-A202FF71D7FB}">
      <dgm:prSet custT="1"/>
      <dgm:spPr/>
      <dgm:t>
        <a:bodyPr/>
        <a:lstStyle/>
        <a:p>
          <a:pPr rtl="0"/>
          <a:r>
            <a:rPr lang="ru-RU" sz="1800" dirty="0" smtClean="0"/>
            <a:t>Комитет / Агентство по финансовому надзору.</a:t>
          </a:r>
          <a:endParaRPr lang="ru-RU" sz="1800" dirty="0"/>
        </a:p>
      </dgm:t>
    </dgm:pt>
    <dgm:pt modelId="{F48C2857-188D-46E4-A988-2B5F0EC7FA5B}" type="parTrans" cxnId="{7CD0CC78-F550-4F53-9EDA-F2E7EADD0810}">
      <dgm:prSet/>
      <dgm:spPr/>
      <dgm:t>
        <a:bodyPr/>
        <a:lstStyle/>
        <a:p>
          <a:endParaRPr lang="ru-RU"/>
        </a:p>
      </dgm:t>
    </dgm:pt>
    <dgm:pt modelId="{D5405865-5E89-475C-9468-F166214F9E74}" type="sibTrans" cxnId="{7CD0CC78-F550-4F53-9EDA-F2E7EADD0810}">
      <dgm:prSet/>
      <dgm:spPr/>
      <dgm:t>
        <a:bodyPr/>
        <a:lstStyle/>
        <a:p>
          <a:endParaRPr lang="ru-RU"/>
        </a:p>
      </dgm:t>
    </dgm:pt>
    <dgm:pt modelId="{4E09811F-A37C-4259-9A76-2506A5A635BE}">
      <dgm:prSet/>
      <dgm:spPr/>
      <dgm:t>
        <a:bodyPr/>
        <a:lstStyle/>
        <a:p>
          <a:pPr rtl="0"/>
          <a:r>
            <a:rPr lang="ru-RU" dirty="0" smtClean="0"/>
            <a:t>После успешного завершения тестирования Спонсоры получают разрешение на вывод предложения на рынок.</a:t>
          </a:r>
          <a:endParaRPr lang="ru-RU" dirty="0"/>
        </a:p>
      </dgm:t>
    </dgm:pt>
    <dgm:pt modelId="{77C35145-95BE-42E8-B931-A59A192D2FD2}" type="parTrans" cxnId="{56F0DDD0-86B2-46E7-8E44-C40982D055A3}">
      <dgm:prSet/>
      <dgm:spPr/>
      <dgm:t>
        <a:bodyPr/>
        <a:lstStyle/>
        <a:p>
          <a:endParaRPr lang="ru-RU"/>
        </a:p>
      </dgm:t>
    </dgm:pt>
    <dgm:pt modelId="{B0B615A4-6EA3-4C1E-81F2-A2326B3BA707}" type="sibTrans" cxnId="{56F0DDD0-86B2-46E7-8E44-C40982D055A3}">
      <dgm:prSet/>
      <dgm:spPr/>
      <dgm:t>
        <a:bodyPr/>
        <a:lstStyle/>
        <a:p>
          <a:endParaRPr lang="ru-RU"/>
        </a:p>
      </dgm:t>
    </dgm:pt>
    <dgm:pt modelId="{D425DC09-25C9-48B6-8BAE-89367EDFA0C1}">
      <dgm:prSet custT="1"/>
      <dgm:spPr/>
      <dgm:t>
        <a:bodyPr/>
        <a:lstStyle/>
        <a:p>
          <a:pPr rtl="0"/>
          <a:r>
            <a:rPr lang="ru-RU" sz="2400" b="1" i="1" dirty="0" smtClean="0"/>
            <a:t>3. Выход из «песочницы»</a:t>
          </a:r>
          <a:endParaRPr lang="ru-RU" sz="2400" dirty="0"/>
        </a:p>
      </dgm:t>
    </dgm:pt>
    <dgm:pt modelId="{9D42D88D-3481-4200-BD19-B78A4866B6F2}" type="parTrans" cxnId="{49FA45E6-9BEF-40C5-B75C-813981F60A7D}">
      <dgm:prSet/>
      <dgm:spPr/>
      <dgm:t>
        <a:bodyPr/>
        <a:lstStyle/>
        <a:p>
          <a:endParaRPr lang="ru-RU"/>
        </a:p>
      </dgm:t>
    </dgm:pt>
    <dgm:pt modelId="{501F8CB9-90B5-4BD1-8F01-6836AEEC7929}" type="sibTrans" cxnId="{49FA45E6-9BEF-40C5-B75C-813981F60A7D}">
      <dgm:prSet/>
      <dgm:spPr/>
      <dgm:t>
        <a:bodyPr/>
        <a:lstStyle/>
        <a:p>
          <a:endParaRPr lang="ru-RU"/>
        </a:p>
      </dgm:t>
    </dgm:pt>
    <dgm:pt modelId="{1309C373-918C-4AED-AA8C-4FAF783F32FA}">
      <dgm:prSet custT="1"/>
      <dgm:spPr/>
      <dgm:t>
        <a:bodyPr/>
        <a:lstStyle/>
        <a:p>
          <a:pPr rtl="0"/>
          <a:r>
            <a:rPr lang="ru-RU" sz="1400" dirty="0" err="1" smtClean="0"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могут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подать заявку на ведение соответствующей деятельности в соответствии с условиями протокола. Разрешается в конце или во время тестирования.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4DA3055D-4AC5-46EE-A802-65EE733F5C66}" type="parTrans" cxnId="{A8C0C3EA-A2EF-485E-9C2D-E7C0E15AB4F4}">
      <dgm:prSet/>
      <dgm:spPr/>
      <dgm:t>
        <a:bodyPr/>
        <a:lstStyle/>
        <a:p>
          <a:endParaRPr lang="ru-RU"/>
        </a:p>
      </dgm:t>
    </dgm:pt>
    <dgm:pt modelId="{49CF4530-B3AA-4FA3-9470-89EC382EF5CA}" type="sibTrans" cxnId="{A8C0C3EA-A2EF-485E-9C2D-E7C0E15AB4F4}">
      <dgm:prSet/>
      <dgm:spPr/>
      <dgm:t>
        <a:bodyPr/>
        <a:lstStyle/>
        <a:p>
          <a:endParaRPr lang="ru-RU"/>
        </a:p>
      </dgm:t>
    </dgm:pt>
    <dgm:pt modelId="{159E5D4E-39B7-4770-804B-155AA25BA9A3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Практикуется ускоренная авторизация при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условии, что регулирующие органы считают, что тестирование позволило упростить анализ соответствия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юрлица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и его деятельности требованиям соответствующего законодательства.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2EA2CEF-DCC9-4796-A13C-52122EF54C59}" type="parTrans" cxnId="{1E785F74-2129-4338-8682-F2019C95B195}">
      <dgm:prSet/>
      <dgm:spPr/>
      <dgm:t>
        <a:bodyPr/>
        <a:lstStyle/>
        <a:p>
          <a:endParaRPr lang="ru-RU"/>
        </a:p>
      </dgm:t>
    </dgm:pt>
    <dgm:pt modelId="{B19D3552-076D-463F-80E3-02B7496C6D25}" type="sibTrans" cxnId="{1E785F74-2129-4338-8682-F2019C95B195}">
      <dgm:prSet/>
      <dgm:spPr/>
      <dgm:t>
        <a:bodyPr/>
        <a:lstStyle/>
        <a:p>
          <a:endParaRPr lang="ru-RU"/>
        </a:p>
      </dgm:t>
    </dgm:pt>
    <dgm:pt modelId="{54099707-4948-4B67-9BB4-0823132183E5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Условия протоколов должны предусматривать, что в случае положительного результата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переходили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от «песочницы» к реальному бизнесу.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27E88E2-374B-4CA3-9655-BE5AED27C913}" type="parTrans" cxnId="{F1B6D184-56EF-478A-BB76-FC9703F22805}">
      <dgm:prSet/>
      <dgm:spPr/>
      <dgm:t>
        <a:bodyPr/>
        <a:lstStyle/>
        <a:p>
          <a:endParaRPr lang="ru-RU"/>
        </a:p>
      </dgm:t>
    </dgm:pt>
    <dgm:pt modelId="{41719B7E-C1AD-490C-AE0C-9619B6A25A1B}" type="sibTrans" cxnId="{F1B6D184-56EF-478A-BB76-FC9703F22805}">
      <dgm:prSet/>
      <dgm:spPr/>
      <dgm:t>
        <a:bodyPr/>
        <a:lstStyle/>
        <a:p>
          <a:endParaRPr lang="ru-RU"/>
        </a:p>
      </dgm:t>
    </dgm:pt>
    <dgm:pt modelId="{CBFC7A77-0012-4FC7-8375-B5FE93051B2B}" type="pres">
      <dgm:prSet presAssocID="{FB2295FF-1AC2-4B06-8539-656E80254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F4CD0-200A-498B-85A6-6C7C8DA793DC}" type="pres">
      <dgm:prSet presAssocID="{2CC243C7-D349-4CF3-94BE-C95994DF44EA}" presName="linNode" presStyleCnt="0"/>
      <dgm:spPr/>
    </dgm:pt>
    <dgm:pt modelId="{7518F628-4722-4B7B-9323-F374FC6DD6EF}" type="pres">
      <dgm:prSet presAssocID="{2CC243C7-D349-4CF3-94BE-C95994DF44EA}" presName="parentText" presStyleLbl="node1" presStyleIdx="0" presStyleCnt="5" custScaleX="175717" custScaleY="43786" custLinFactNeighborY="-29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05F29-C470-4C32-86EA-BCFFA9F77B4E}" type="pres">
      <dgm:prSet presAssocID="{D2449F5B-BD4D-4D86-BF17-C746BBB559C5}" presName="sp" presStyleCnt="0"/>
      <dgm:spPr/>
    </dgm:pt>
    <dgm:pt modelId="{B51B0909-90B0-4523-B170-0F4BE23A3322}" type="pres">
      <dgm:prSet presAssocID="{69B2DAE0-9F2C-4CF2-844D-CB56CFB41602}" presName="linNode" presStyleCnt="0"/>
      <dgm:spPr/>
    </dgm:pt>
    <dgm:pt modelId="{C95C99CF-ABEF-48F2-AB33-48945EC366EA}" type="pres">
      <dgm:prSet presAssocID="{69B2DAE0-9F2C-4CF2-844D-CB56CFB41602}" presName="parentText" presStyleLbl="node1" presStyleIdx="1" presStyleCnt="5" custScaleX="174727" custScaleY="66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227B5-10F0-4A0B-843F-BFDA38162208}" type="pres">
      <dgm:prSet presAssocID="{B1DA8BDD-8A74-41F0-A1C4-21A6E3C42E52}" presName="sp" presStyleCnt="0"/>
      <dgm:spPr/>
    </dgm:pt>
    <dgm:pt modelId="{EE61E999-F527-4BD7-A773-0ACB9EA9A191}" type="pres">
      <dgm:prSet presAssocID="{77EFF63C-433D-4AA5-9486-58CFB240F4B8}" presName="linNode" presStyleCnt="0"/>
      <dgm:spPr/>
    </dgm:pt>
    <dgm:pt modelId="{1AB3396A-A1BF-4456-9319-59EFF523FCFD}" type="pres">
      <dgm:prSet presAssocID="{77EFF63C-433D-4AA5-9486-58CFB240F4B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71321-2C73-4179-95F8-E14D21E8A085}" type="pres">
      <dgm:prSet presAssocID="{77EFF63C-433D-4AA5-9486-58CFB240F4B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CE47E-B638-47BD-B44C-043B987E29B3}" type="pres">
      <dgm:prSet presAssocID="{F5611631-06CE-4895-8EC9-DF1F94761649}" presName="sp" presStyleCnt="0"/>
      <dgm:spPr/>
    </dgm:pt>
    <dgm:pt modelId="{66C4E66E-C0FB-4776-B272-04D15B4D66B9}" type="pres">
      <dgm:prSet presAssocID="{4E09811F-A37C-4259-9A76-2506A5A635BE}" presName="linNode" presStyleCnt="0"/>
      <dgm:spPr/>
    </dgm:pt>
    <dgm:pt modelId="{8055814B-E162-46F8-968F-FE6BFC0B0021}" type="pres">
      <dgm:prSet presAssocID="{4E09811F-A37C-4259-9A76-2506A5A635BE}" presName="parentText" presStyleLbl="node1" presStyleIdx="3" presStyleCnt="5" custScaleX="173655" custScaleY="46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82C75-8C12-4FB5-BF6C-6EECF5607F8F}" type="pres">
      <dgm:prSet presAssocID="{B0B615A4-6EA3-4C1E-81F2-A2326B3BA707}" presName="sp" presStyleCnt="0"/>
      <dgm:spPr/>
    </dgm:pt>
    <dgm:pt modelId="{9AF996AA-1E05-4D3D-A310-1EE811F06F33}" type="pres">
      <dgm:prSet presAssocID="{D425DC09-25C9-48B6-8BAE-89367EDFA0C1}" presName="linNode" presStyleCnt="0"/>
      <dgm:spPr/>
    </dgm:pt>
    <dgm:pt modelId="{63993AD7-9395-47C3-A480-268C05627358}" type="pres">
      <dgm:prSet presAssocID="{D425DC09-25C9-48B6-8BAE-89367EDFA0C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16082-D56E-4180-A459-642AF56FA2FE}" type="pres">
      <dgm:prSet presAssocID="{D425DC09-25C9-48B6-8BAE-89367EDFA0C1}" presName="descendantText" presStyleLbl="alignAccFollowNode1" presStyleIdx="1" presStyleCnt="2" custScaleX="99733" custScaleY="124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9FD37-5481-40D3-B829-CA309494ABF5}" type="presOf" srcId="{2236EF4C-A0ED-4634-B025-A202FF71D7FB}" destId="{9C271321-2C73-4179-95F8-E14D21E8A085}" srcOrd="0" destOrd="1" presId="urn:microsoft.com/office/officeart/2005/8/layout/vList5"/>
    <dgm:cxn modelId="{0C97E4B6-FE87-4EAB-838E-F39265E4E8BD}" type="presOf" srcId="{D425DC09-25C9-48B6-8BAE-89367EDFA0C1}" destId="{63993AD7-9395-47C3-A480-268C05627358}" srcOrd="0" destOrd="0" presId="urn:microsoft.com/office/officeart/2005/8/layout/vList5"/>
    <dgm:cxn modelId="{A8C0C3EA-A2EF-485E-9C2D-E7C0E15AB4F4}" srcId="{D425DC09-25C9-48B6-8BAE-89367EDFA0C1}" destId="{1309C373-918C-4AED-AA8C-4FAF783F32FA}" srcOrd="0" destOrd="0" parTransId="{4DA3055D-4AC5-46EE-A802-65EE733F5C66}" sibTransId="{49CF4530-B3AA-4FA3-9470-89EC382EF5CA}"/>
    <dgm:cxn modelId="{F1B6D184-56EF-478A-BB76-FC9703F22805}" srcId="{D425DC09-25C9-48B6-8BAE-89367EDFA0C1}" destId="{54099707-4948-4B67-9BB4-0823132183E5}" srcOrd="2" destOrd="0" parTransId="{327E88E2-374B-4CA3-9655-BE5AED27C913}" sibTransId="{41719B7E-C1AD-490C-AE0C-9619B6A25A1B}"/>
    <dgm:cxn modelId="{10699209-C8AB-4D89-A4A6-6127980C4A58}" type="presOf" srcId="{54099707-4948-4B67-9BB4-0823132183E5}" destId="{4D316082-D56E-4180-A459-642AF56FA2FE}" srcOrd="0" destOrd="2" presId="urn:microsoft.com/office/officeart/2005/8/layout/vList5"/>
    <dgm:cxn modelId="{8B8DA5C6-FDF1-4304-955D-1374D49D0C58}" type="presOf" srcId="{4E09811F-A37C-4259-9A76-2506A5A635BE}" destId="{8055814B-E162-46F8-968F-FE6BFC0B0021}" srcOrd="0" destOrd="0" presId="urn:microsoft.com/office/officeart/2005/8/layout/vList5"/>
    <dgm:cxn modelId="{378CF0C4-B01E-4E6E-A6B0-FCA80F197A0B}" srcId="{FB2295FF-1AC2-4B06-8539-656E802542F8}" destId="{2CC243C7-D349-4CF3-94BE-C95994DF44EA}" srcOrd="0" destOrd="0" parTransId="{08962423-2AEB-4F08-BC93-CF556881BB05}" sibTransId="{D2449F5B-BD4D-4D86-BF17-C746BBB559C5}"/>
    <dgm:cxn modelId="{5A4067F7-29C2-44FC-AE8B-DAD906FFA7DE}" type="presOf" srcId="{159E5D4E-39B7-4770-804B-155AA25BA9A3}" destId="{4D316082-D56E-4180-A459-642AF56FA2FE}" srcOrd="0" destOrd="1" presId="urn:microsoft.com/office/officeart/2005/8/layout/vList5"/>
    <dgm:cxn modelId="{0EA20473-09C2-4E0A-93CA-25D2D1CF1F4F}" type="presOf" srcId="{1B41DED3-4CD0-438C-9228-300A8158ACE6}" destId="{9C271321-2C73-4179-95F8-E14D21E8A085}" srcOrd="0" destOrd="0" presId="urn:microsoft.com/office/officeart/2005/8/layout/vList5"/>
    <dgm:cxn modelId="{1E785F74-2129-4338-8682-F2019C95B195}" srcId="{D425DC09-25C9-48B6-8BAE-89367EDFA0C1}" destId="{159E5D4E-39B7-4770-804B-155AA25BA9A3}" srcOrd="1" destOrd="0" parTransId="{D2EA2CEF-DCC9-4796-A13C-52122EF54C59}" sibTransId="{B19D3552-076D-463F-80E3-02B7496C6D25}"/>
    <dgm:cxn modelId="{7CD0CC78-F550-4F53-9EDA-F2E7EADD0810}" srcId="{77EFF63C-433D-4AA5-9486-58CFB240F4B8}" destId="{2236EF4C-A0ED-4634-B025-A202FF71D7FB}" srcOrd="1" destOrd="0" parTransId="{F48C2857-188D-46E4-A988-2B5F0EC7FA5B}" sibTransId="{D5405865-5E89-475C-9468-F166214F9E74}"/>
    <dgm:cxn modelId="{D0C0CD7A-ED27-4271-8ACE-78D6F9AB82C0}" srcId="{77EFF63C-433D-4AA5-9486-58CFB240F4B8}" destId="{1B41DED3-4CD0-438C-9228-300A8158ACE6}" srcOrd="0" destOrd="0" parTransId="{23C602DE-EFF7-4537-A705-BC3995371D74}" sibTransId="{0CF34E33-F03C-496E-8159-DC549D4BA17B}"/>
    <dgm:cxn modelId="{086680DD-3E60-4D8D-8E2F-989C2D5CC16F}" srcId="{FB2295FF-1AC2-4B06-8539-656E802542F8}" destId="{69B2DAE0-9F2C-4CF2-844D-CB56CFB41602}" srcOrd="1" destOrd="0" parTransId="{8F6D3D8C-4BC7-4760-A3A6-E433A666BC31}" sibTransId="{B1DA8BDD-8A74-41F0-A1C4-21A6E3C42E52}"/>
    <dgm:cxn modelId="{C3D21223-3DE3-4C9B-B6C3-C8FB26B7E918}" srcId="{FB2295FF-1AC2-4B06-8539-656E802542F8}" destId="{77EFF63C-433D-4AA5-9486-58CFB240F4B8}" srcOrd="2" destOrd="0" parTransId="{53FF4A74-D18E-4908-89F3-B066B957D234}" sibTransId="{F5611631-06CE-4895-8EC9-DF1F94761649}"/>
    <dgm:cxn modelId="{7205385B-865F-4E2E-8ACA-3094CF72D162}" type="presOf" srcId="{77EFF63C-433D-4AA5-9486-58CFB240F4B8}" destId="{1AB3396A-A1BF-4456-9319-59EFF523FCFD}" srcOrd="0" destOrd="0" presId="urn:microsoft.com/office/officeart/2005/8/layout/vList5"/>
    <dgm:cxn modelId="{E114D2C6-11BB-47D7-BB61-B08E9337BC20}" type="presOf" srcId="{1309C373-918C-4AED-AA8C-4FAF783F32FA}" destId="{4D316082-D56E-4180-A459-642AF56FA2FE}" srcOrd="0" destOrd="0" presId="urn:microsoft.com/office/officeart/2005/8/layout/vList5"/>
    <dgm:cxn modelId="{525D445C-243A-480A-ABE6-18A0E48225B3}" type="presOf" srcId="{2CC243C7-D349-4CF3-94BE-C95994DF44EA}" destId="{7518F628-4722-4B7B-9323-F374FC6DD6EF}" srcOrd="0" destOrd="0" presId="urn:microsoft.com/office/officeart/2005/8/layout/vList5"/>
    <dgm:cxn modelId="{49FA45E6-9BEF-40C5-B75C-813981F60A7D}" srcId="{FB2295FF-1AC2-4B06-8539-656E802542F8}" destId="{D425DC09-25C9-48B6-8BAE-89367EDFA0C1}" srcOrd="4" destOrd="0" parTransId="{9D42D88D-3481-4200-BD19-B78A4866B6F2}" sibTransId="{501F8CB9-90B5-4BD1-8F01-6836AEEC7929}"/>
    <dgm:cxn modelId="{42E97D59-A092-42DC-BC80-0A225C23A666}" type="presOf" srcId="{69B2DAE0-9F2C-4CF2-844D-CB56CFB41602}" destId="{C95C99CF-ABEF-48F2-AB33-48945EC366EA}" srcOrd="0" destOrd="0" presId="urn:microsoft.com/office/officeart/2005/8/layout/vList5"/>
    <dgm:cxn modelId="{1409CB8D-E7AE-41B2-83A0-105DDA25CB9C}" type="presOf" srcId="{FB2295FF-1AC2-4B06-8539-656E802542F8}" destId="{CBFC7A77-0012-4FC7-8375-B5FE93051B2B}" srcOrd="0" destOrd="0" presId="urn:microsoft.com/office/officeart/2005/8/layout/vList5"/>
    <dgm:cxn modelId="{56F0DDD0-86B2-46E7-8E44-C40982D055A3}" srcId="{FB2295FF-1AC2-4B06-8539-656E802542F8}" destId="{4E09811F-A37C-4259-9A76-2506A5A635BE}" srcOrd="3" destOrd="0" parTransId="{77C35145-95BE-42E8-B931-A59A192D2FD2}" sibTransId="{B0B615A4-6EA3-4C1E-81F2-A2326B3BA707}"/>
    <dgm:cxn modelId="{EB17D24F-8B92-4332-8255-3D62F735FB87}" type="presParOf" srcId="{CBFC7A77-0012-4FC7-8375-B5FE93051B2B}" destId="{224F4CD0-200A-498B-85A6-6C7C8DA793DC}" srcOrd="0" destOrd="0" presId="urn:microsoft.com/office/officeart/2005/8/layout/vList5"/>
    <dgm:cxn modelId="{99E57F3A-D2C1-4B80-8050-D13560582206}" type="presParOf" srcId="{224F4CD0-200A-498B-85A6-6C7C8DA793DC}" destId="{7518F628-4722-4B7B-9323-F374FC6DD6EF}" srcOrd="0" destOrd="0" presId="urn:microsoft.com/office/officeart/2005/8/layout/vList5"/>
    <dgm:cxn modelId="{DFC9197B-15E8-4BF7-B890-61B61B340755}" type="presParOf" srcId="{CBFC7A77-0012-4FC7-8375-B5FE93051B2B}" destId="{06A05F29-C470-4C32-86EA-BCFFA9F77B4E}" srcOrd="1" destOrd="0" presId="urn:microsoft.com/office/officeart/2005/8/layout/vList5"/>
    <dgm:cxn modelId="{EE862D23-50A0-405C-BF78-38C17650D469}" type="presParOf" srcId="{CBFC7A77-0012-4FC7-8375-B5FE93051B2B}" destId="{B51B0909-90B0-4523-B170-0F4BE23A3322}" srcOrd="2" destOrd="0" presId="urn:microsoft.com/office/officeart/2005/8/layout/vList5"/>
    <dgm:cxn modelId="{123549C1-E1FE-48FB-9E4D-ACAF714508E2}" type="presParOf" srcId="{B51B0909-90B0-4523-B170-0F4BE23A3322}" destId="{C95C99CF-ABEF-48F2-AB33-48945EC366EA}" srcOrd="0" destOrd="0" presId="urn:microsoft.com/office/officeart/2005/8/layout/vList5"/>
    <dgm:cxn modelId="{13400F13-E987-4611-8192-6BA27724FF76}" type="presParOf" srcId="{CBFC7A77-0012-4FC7-8375-B5FE93051B2B}" destId="{3A6227B5-10F0-4A0B-843F-BFDA38162208}" srcOrd="3" destOrd="0" presId="urn:microsoft.com/office/officeart/2005/8/layout/vList5"/>
    <dgm:cxn modelId="{C897B2E6-10BA-4D2A-A937-F24AD2E24B7E}" type="presParOf" srcId="{CBFC7A77-0012-4FC7-8375-B5FE93051B2B}" destId="{EE61E999-F527-4BD7-A773-0ACB9EA9A191}" srcOrd="4" destOrd="0" presId="urn:microsoft.com/office/officeart/2005/8/layout/vList5"/>
    <dgm:cxn modelId="{B71EE0AA-D7E7-4063-B9D9-03073FEEA7E2}" type="presParOf" srcId="{EE61E999-F527-4BD7-A773-0ACB9EA9A191}" destId="{1AB3396A-A1BF-4456-9319-59EFF523FCFD}" srcOrd="0" destOrd="0" presId="urn:microsoft.com/office/officeart/2005/8/layout/vList5"/>
    <dgm:cxn modelId="{EB21412E-1242-4AA1-898E-1EE16B9F424A}" type="presParOf" srcId="{EE61E999-F527-4BD7-A773-0ACB9EA9A191}" destId="{9C271321-2C73-4179-95F8-E14D21E8A085}" srcOrd="1" destOrd="0" presId="urn:microsoft.com/office/officeart/2005/8/layout/vList5"/>
    <dgm:cxn modelId="{562DAEFF-4B8F-4523-A910-DDDC17CBA06C}" type="presParOf" srcId="{CBFC7A77-0012-4FC7-8375-B5FE93051B2B}" destId="{167CE47E-B638-47BD-B44C-043B987E29B3}" srcOrd="5" destOrd="0" presId="urn:microsoft.com/office/officeart/2005/8/layout/vList5"/>
    <dgm:cxn modelId="{13D64189-A2D3-4E6C-8757-47617C4856F2}" type="presParOf" srcId="{CBFC7A77-0012-4FC7-8375-B5FE93051B2B}" destId="{66C4E66E-C0FB-4776-B272-04D15B4D66B9}" srcOrd="6" destOrd="0" presId="urn:microsoft.com/office/officeart/2005/8/layout/vList5"/>
    <dgm:cxn modelId="{256B315F-D705-4B40-8AAE-10AAE20A6D6B}" type="presParOf" srcId="{66C4E66E-C0FB-4776-B272-04D15B4D66B9}" destId="{8055814B-E162-46F8-968F-FE6BFC0B0021}" srcOrd="0" destOrd="0" presId="urn:microsoft.com/office/officeart/2005/8/layout/vList5"/>
    <dgm:cxn modelId="{ED903870-63EE-4072-BEFB-E9665FDAF204}" type="presParOf" srcId="{CBFC7A77-0012-4FC7-8375-B5FE93051B2B}" destId="{16F82C75-8C12-4FB5-BF6C-6EECF5607F8F}" srcOrd="7" destOrd="0" presId="urn:microsoft.com/office/officeart/2005/8/layout/vList5"/>
    <dgm:cxn modelId="{CE2B0EEB-D077-4F62-957D-7AD7CC5799D9}" type="presParOf" srcId="{CBFC7A77-0012-4FC7-8375-B5FE93051B2B}" destId="{9AF996AA-1E05-4D3D-A310-1EE811F06F33}" srcOrd="8" destOrd="0" presId="urn:microsoft.com/office/officeart/2005/8/layout/vList5"/>
    <dgm:cxn modelId="{C830DB04-30AD-496E-90B7-68CD2B3E33C4}" type="presParOf" srcId="{9AF996AA-1E05-4D3D-A310-1EE811F06F33}" destId="{63993AD7-9395-47C3-A480-268C05627358}" srcOrd="0" destOrd="0" presId="urn:microsoft.com/office/officeart/2005/8/layout/vList5"/>
    <dgm:cxn modelId="{91C69116-F439-4A88-9AE4-C48694718B72}" type="presParOf" srcId="{9AF996AA-1E05-4D3D-A310-1EE811F06F33}" destId="{4D316082-D56E-4180-A459-642AF56FA2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9481C29-DD2C-47B4-AF0B-8290D48B5B2D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1F92BC6-0051-4477-8FAB-27191BD5FED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участвующие в «песочнице» обязаны выполнить следующие требования:</a:t>
          </a:r>
          <a:endParaRPr lang="ru-RU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0F5350-0CAB-455A-9D79-7B314F645522}" type="parTrans" cxnId="{6495A502-FF44-4E6F-9324-F181961045A0}">
      <dgm:prSet/>
      <dgm:spPr/>
      <dgm:t>
        <a:bodyPr/>
        <a:lstStyle/>
        <a:p>
          <a:endParaRPr lang="ru-RU"/>
        </a:p>
      </dgm:t>
    </dgm:pt>
    <dgm:pt modelId="{44FB8738-6F6E-4538-8167-53C2D04E5B9B}" type="sibTrans" cxnId="{6495A502-FF44-4E6F-9324-F181961045A0}">
      <dgm:prSet/>
      <dgm:spPr/>
      <dgm:t>
        <a:bodyPr/>
        <a:lstStyle/>
        <a:p>
          <a:endParaRPr lang="ru-RU"/>
        </a:p>
      </dgm:t>
    </dgm:pt>
    <dgm:pt modelId="{E3861DA3-6EEB-486E-9528-900754CCB394}">
      <dgm:prSet custT="1"/>
      <dgm:spPr/>
      <dgm:t>
        <a:bodyPr/>
        <a:lstStyle/>
        <a:p>
          <a:pPr rtl="0"/>
          <a:r>
            <a:rPr lang="ru-RU" sz="1400" b="1" dirty="0" smtClean="0">
              <a:latin typeface="Arial" pitchFamily="34" charset="0"/>
              <a:cs typeface="Arial" pitchFamily="34" charset="0"/>
            </a:rPr>
            <a:t>каждый участник должен дать письменное согласие на участие в тестировании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. Все они должны быть проинформированы об особенностях тестирования, потенциальных рисках, правилах. Участники могут прекратить тестирование в любое время без права на компенсацию со стороны спонсоров;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B977CB0-84A1-4F38-A8F2-8ABC91A82CAD}" type="parTrans" cxnId="{7117E99A-7396-47E5-875B-75BDC838951C}">
      <dgm:prSet/>
      <dgm:spPr/>
      <dgm:t>
        <a:bodyPr/>
        <a:lstStyle/>
        <a:p>
          <a:endParaRPr lang="ru-RU"/>
        </a:p>
      </dgm:t>
    </dgm:pt>
    <dgm:pt modelId="{C2A5CC6D-0FE8-4A5A-9E42-F1E117327838}" type="sibTrans" cxnId="{7117E99A-7396-47E5-875B-75BDC838951C}">
      <dgm:prSet/>
      <dgm:spPr/>
      <dgm:t>
        <a:bodyPr/>
        <a:lstStyle/>
        <a:p>
          <a:endParaRPr lang="ru-RU"/>
        </a:p>
      </dgm:t>
    </dgm:pt>
    <dgm:pt modelId="{6446876C-3B76-46ED-9D4A-14D41A1E34F3}">
      <dgm:prSet custT="1"/>
      <dgm:spPr/>
      <dgm:t>
        <a:bodyPr/>
        <a:lstStyle/>
        <a:p>
          <a:pPr rtl="0"/>
          <a:r>
            <a:rPr lang="ru-RU" sz="1400" b="1" dirty="0" smtClean="0">
              <a:latin typeface="Arial" pitchFamily="34" charset="0"/>
              <a:cs typeface="Arial" pitchFamily="34" charset="0"/>
            </a:rPr>
            <a:t>ответственность спонсоров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. Все спонсоры несут единоличную ответственность за убытки участников тестирования, если они возникли в результате нарушения протокола, небрежности, технических и человеческих ошибок;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61475C7-5FF6-4D52-919F-26E39B001DA3}" type="parTrans" cxnId="{EB27F1C8-E419-4E21-8C7C-DCF2F043332C}">
      <dgm:prSet/>
      <dgm:spPr/>
      <dgm:t>
        <a:bodyPr/>
        <a:lstStyle/>
        <a:p>
          <a:endParaRPr lang="ru-RU"/>
        </a:p>
      </dgm:t>
    </dgm:pt>
    <dgm:pt modelId="{9593F70C-3EA0-4249-8D7D-4E4A35C7CECA}" type="sibTrans" cxnId="{EB27F1C8-E419-4E21-8C7C-DCF2F043332C}">
      <dgm:prSet/>
      <dgm:spPr/>
      <dgm:t>
        <a:bodyPr/>
        <a:lstStyle/>
        <a:p>
          <a:endParaRPr lang="ru-RU"/>
        </a:p>
      </dgm:t>
    </dgm:pt>
    <dgm:pt modelId="{E106D4A7-9EE4-49BD-9FF4-7C19A67F4884}">
      <dgm:prSet custT="1"/>
      <dgm:spPr/>
      <dgm:t>
        <a:bodyPr/>
        <a:lstStyle/>
        <a:p>
          <a:pPr rtl="0"/>
          <a:r>
            <a:rPr lang="ru-RU" sz="1400" b="1" dirty="0" smtClean="0">
              <a:latin typeface="Arial" pitchFamily="34" charset="0"/>
              <a:cs typeface="Arial" pitchFamily="34" charset="0"/>
            </a:rPr>
            <a:t>гарантии убытков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. Спонсор обязан подтвердить наличие достаточных финансовых возможностей для покрытия любых убытков. Размер обязательной гарантии указывается в протоколе;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EBA6DEE-4F36-43AF-928A-62A0C884112C}" type="parTrans" cxnId="{0FEFB2E6-CC85-406C-B134-DB29F205EBF7}">
      <dgm:prSet/>
      <dgm:spPr/>
      <dgm:t>
        <a:bodyPr/>
        <a:lstStyle/>
        <a:p>
          <a:endParaRPr lang="ru-RU"/>
        </a:p>
      </dgm:t>
    </dgm:pt>
    <dgm:pt modelId="{6F2B42BB-E4FD-4C6C-8DBD-4383C73304D8}" type="sibTrans" cxnId="{0FEFB2E6-CC85-406C-B134-DB29F205EBF7}">
      <dgm:prSet/>
      <dgm:spPr/>
      <dgm:t>
        <a:bodyPr/>
        <a:lstStyle/>
        <a:p>
          <a:endParaRPr lang="ru-RU"/>
        </a:p>
      </dgm:t>
    </dgm:pt>
    <dgm:pt modelId="{8E58D916-B126-4B69-AF34-766B23BC81F3}">
      <dgm:prSet custT="1"/>
      <dgm:spPr/>
      <dgm:t>
        <a:bodyPr/>
        <a:lstStyle/>
        <a:p>
          <a:pPr rtl="0"/>
          <a:r>
            <a:rPr lang="ru-RU" sz="1400" b="1" dirty="0" smtClean="0">
              <a:latin typeface="Arial" pitchFamily="34" charset="0"/>
              <a:cs typeface="Arial" pitchFamily="34" charset="0"/>
            </a:rPr>
            <a:t>надзор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. Регулирующий орган назначает наблюдателей за тестированием, которые поддерживают постоянный контакт со спонсорами, а также при необходимости могут внести изменения в протокол;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B68D4FA-88EB-4A74-9BA3-051A1FC93EDB}" type="parTrans" cxnId="{A9CB39EE-02AD-482F-91EC-0CF311AF4A46}">
      <dgm:prSet/>
      <dgm:spPr/>
      <dgm:t>
        <a:bodyPr/>
        <a:lstStyle/>
        <a:p>
          <a:endParaRPr lang="ru-RU"/>
        </a:p>
      </dgm:t>
    </dgm:pt>
    <dgm:pt modelId="{202A1915-B6F1-45C7-83A1-F8C5DB058945}" type="sibTrans" cxnId="{A9CB39EE-02AD-482F-91EC-0CF311AF4A46}">
      <dgm:prSet/>
      <dgm:spPr/>
      <dgm:t>
        <a:bodyPr/>
        <a:lstStyle/>
        <a:p>
          <a:endParaRPr lang="ru-RU"/>
        </a:p>
      </dgm:t>
    </dgm:pt>
    <dgm:pt modelId="{D79141C9-5665-4E11-8786-5D09D79B7596}">
      <dgm:prSet custT="1"/>
      <dgm:spPr/>
      <dgm:t>
        <a:bodyPr/>
        <a:lstStyle/>
        <a:p>
          <a:pPr rtl="0"/>
          <a:r>
            <a:rPr lang="ru-RU" sz="1400" b="1" dirty="0" smtClean="0">
              <a:latin typeface="Arial" pitchFamily="34" charset="0"/>
              <a:cs typeface="Arial" pitchFamily="34" charset="0"/>
            </a:rPr>
            <a:t>конфиденциальность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. В протоколе обязаны содержаться меры защиты конфиденциальности, обеспечивающие защиту промышленной и интеллектуальной собственности;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D43362C-0068-4470-9DF3-01BE6CF870BB}" type="parTrans" cxnId="{BA86E570-EAF7-4F4A-8B47-B3AAAC788911}">
      <dgm:prSet/>
      <dgm:spPr/>
      <dgm:t>
        <a:bodyPr/>
        <a:lstStyle/>
        <a:p>
          <a:endParaRPr lang="ru-RU"/>
        </a:p>
      </dgm:t>
    </dgm:pt>
    <dgm:pt modelId="{62BE6905-879A-456B-AC98-D77D3789F29D}" type="sibTrans" cxnId="{BA86E570-EAF7-4F4A-8B47-B3AAAC788911}">
      <dgm:prSet/>
      <dgm:spPr/>
      <dgm:t>
        <a:bodyPr/>
        <a:lstStyle/>
        <a:p>
          <a:endParaRPr lang="ru-RU"/>
        </a:p>
      </dgm:t>
    </dgm:pt>
    <dgm:pt modelId="{76922E34-8B8B-4149-838D-A6114114C428}">
      <dgm:prSet custT="1"/>
      <dgm:spPr/>
      <dgm:t>
        <a:bodyPr/>
        <a:lstStyle/>
        <a:p>
          <a:pPr rtl="0"/>
          <a:r>
            <a:rPr lang="ru-RU" sz="1400" b="1" dirty="0" smtClean="0">
              <a:latin typeface="Arial" pitchFamily="34" charset="0"/>
              <a:cs typeface="Arial" pitchFamily="34" charset="0"/>
            </a:rPr>
            <a:t>прекращение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. Тестирование останавливается, если не соблюдается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действующее законодательство или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протокол.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Физлица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юрлица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, а также директора и менеджеры, нарушившие правила несут ответственность в соответствии с протоколом (штрафы).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F2147CE-591E-424F-8A4E-BEA96CCDD84E}" type="parTrans" cxnId="{B1EC2C42-A285-4354-817A-A503FA7A3030}">
      <dgm:prSet/>
      <dgm:spPr/>
      <dgm:t>
        <a:bodyPr/>
        <a:lstStyle/>
        <a:p>
          <a:endParaRPr lang="ru-RU"/>
        </a:p>
      </dgm:t>
    </dgm:pt>
    <dgm:pt modelId="{3B8D4472-4875-4F6F-96A9-BDE93A1E5AF6}" type="sibTrans" cxnId="{B1EC2C42-A285-4354-817A-A503FA7A3030}">
      <dgm:prSet/>
      <dgm:spPr/>
      <dgm:t>
        <a:bodyPr/>
        <a:lstStyle/>
        <a:p>
          <a:endParaRPr lang="ru-RU"/>
        </a:p>
      </dgm:t>
    </dgm:pt>
    <dgm:pt modelId="{7AAB966F-851A-4BB2-AD1A-B8468696FDD3}" type="pres">
      <dgm:prSet presAssocID="{19481C29-DD2C-47B4-AF0B-8290D48B5B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72907D-2E66-4224-AA3A-89C6F75F0338}" type="pres">
      <dgm:prSet presAssocID="{01F92BC6-0051-4477-8FAB-27191BD5FED3}" presName="linNode" presStyleCnt="0"/>
      <dgm:spPr/>
    </dgm:pt>
    <dgm:pt modelId="{138B1C9E-4CC3-4F1C-9771-B44D2EF9775B}" type="pres">
      <dgm:prSet presAssocID="{01F92BC6-0051-4477-8FAB-27191BD5FED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48C6C-F5EE-4F3E-834D-42F707E02FBC}" type="pres">
      <dgm:prSet presAssocID="{01F92BC6-0051-4477-8FAB-27191BD5FED3}" presName="descendantText" presStyleLbl="alignAccFollowNode1" presStyleIdx="0" presStyleCnt="1" custScaleY="122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27F1C8-E419-4E21-8C7C-DCF2F043332C}" srcId="{01F92BC6-0051-4477-8FAB-27191BD5FED3}" destId="{6446876C-3B76-46ED-9D4A-14D41A1E34F3}" srcOrd="1" destOrd="0" parTransId="{061475C7-5FF6-4D52-919F-26E39B001DA3}" sibTransId="{9593F70C-3EA0-4249-8D7D-4E4A35C7CECA}"/>
    <dgm:cxn modelId="{B55FDE0F-DE61-46FE-A3F7-3B3CA2C33C82}" type="presOf" srcId="{6446876C-3B76-46ED-9D4A-14D41A1E34F3}" destId="{A7148C6C-F5EE-4F3E-834D-42F707E02FBC}" srcOrd="0" destOrd="1" presId="urn:microsoft.com/office/officeart/2005/8/layout/vList5"/>
    <dgm:cxn modelId="{6495A502-FF44-4E6F-9324-F181961045A0}" srcId="{19481C29-DD2C-47B4-AF0B-8290D48B5B2D}" destId="{01F92BC6-0051-4477-8FAB-27191BD5FED3}" srcOrd="0" destOrd="0" parTransId="{760F5350-0CAB-455A-9D79-7B314F645522}" sibTransId="{44FB8738-6F6E-4538-8167-53C2D04E5B9B}"/>
    <dgm:cxn modelId="{832379A2-BEE3-4C40-B9EA-9B5DF2793B09}" type="presOf" srcId="{E106D4A7-9EE4-49BD-9FF4-7C19A67F4884}" destId="{A7148C6C-F5EE-4F3E-834D-42F707E02FBC}" srcOrd="0" destOrd="2" presId="urn:microsoft.com/office/officeart/2005/8/layout/vList5"/>
    <dgm:cxn modelId="{0FEFB2E6-CC85-406C-B134-DB29F205EBF7}" srcId="{01F92BC6-0051-4477-8FAB-27191BD5FED3}" destId="{E106D4A7-9EE4-49BD-9FF4-7C19A67F4884}" srcOrd="2" destOrd="0" parTransId="{8EBA6DEE-4F36-43AF-928A-62A0C884112C}" sibTransId="{6F2B42BB-E4FD-4C6C-8DBD-4383C73304D8}"/>
    <dgm:cxn modelId="{703470CD-50E0-4F9A-BD7E-7DC5A3AE9225}" type="presOf" srcId="{01F92BC6-0051-4477-8FAB-27191BD5FED3}" destId="{138B1C9E-4CC3-4F1C-9771-B44D2EF9775B}" srcOrd="0" destOrd="0" presId="urn:microsoft.com/office/officeart/2005/8/layout/vList5"/>
    <dgm:cxn modelId="{BA86E570-EAF7-4F4A-8B47-B3AAAC788911}" srcId="{01F92BC6-0051-4477-8FAB-27191BD5FED3}" destId="{D79141C9-5665-4E11-8786-5D09D79B7596}" srcOrd="4" destOrd="0" parTransId="{3D43362C-0068-4470-9DF3-01BE6CF870BB}" sibTransId="{62BE6905-879A-456B-AC98-D77D3789F29D}"/>
    <dgm:cxn modelId="{E42E6A30-66A6-416E-8704-6F20EF534F68}" type="presOf" srcId="{E3861DA3-6EEB-486E-9528-900754CCB394}" destId="{A7148C6C-F5EE-4F3E-834D-42F707E02FBC}" srcOrd="0" destOrd="0" presId="urn:microsoft.com/office/officeart/2005/8/layout/vList5"/>
    <dgm:cxn modelId="{A9CB39EE-02AD-482F-91EC-0CF311AF4A46}" srcId="{01F92BC6-0051-4477-8FAB-27191BD5FED3}" destId="{8E58D916-B126-4B69-AF34-766B23BC81F3}" srcOrd="3" destOrd="0" parTransId="{0B68D4FA-88EB-4A74-9BA3-051A1FC93EDB}" sibTransId="{202A1915-B6F1-45C7-83A1-F8C5DB058945}"/>
    <dgm:cxn modelId="{2737AA4A-33F5-48B4-B30E-A1C6EC80BD12}" type="presOf" srcId="{D79141C9-5665-4E11-8786-5D09D79B7596}" destId="{A7148C6C-F5EE-4F3E-834D-42F707E02FBC}" srcOrd="0" destOrd="4" presId="urn:microsoft.com/office/officeart/2005/8/layout/vList5"/>
    <dgm:cxn modelId="{B1EC2C42-A285-4354-817A-A503FA7A3030}" srcId="{01F92BC6-0051-4477-8FAB-27191BD5FED3}" destId="{76922E34-8B8B-4149-838D-A6114114C428}" srcOrd="5" destOrd="0" parTransId="{3F2147CE-591E-424F-8A4E-BEA96CCDD84E}" sibTransId="{3B8D4472-4875-4F6F-96A9-BDE93A1E5AF6}"/>
    <dgm:cxn modelId="{7117E99A-7396-47E5-875B-75BDC838951C}" srcId="{01F92BC6-0051-4477-8FAB-27191BD5FED3}" destId="{E3861DA3-6EEB-486E-9528-900754CCB394}" srcOrd="0" destOrd="0" parTransId="{FB977CB0-84A1-4F38-A8F2-8ABC91A82CAD}" sibTransId="{C2A5CC6D-0FE8-4A5A-9E42-F1E117327838}"/>
    <dgm:cxn modelId="{D246141E-4631-472A-826E-36F8BC85A3E4}" type="presOf" srcId="{76922E34-8B8B-4149-838D-A6114114C428}" destId="{A7148C6C-F5EE-4F3E-834D-42F707E02FBC}" srcOrd="0" destOrd="5" presId="urn:microsoft.com/office/officeart/2005/8/layout/vList5"/>
    <dgm:cxn modelId="{40246804-830D-4ADB-B341-B9943759501A}" type="presOf" srcId="{8E58D916-B126-4B69-AF34-766B23BC81F3}" destId="{A7148C6C-F5EE-4F3E-834D-42F707E02FBC}" srcOrd="0" destOrd="3" presId="urn:microsoft.com/office/officeart/2005/8/layout/vList5"/>
    <dgm:cxn modelId="{9FE93675-FAC7-4B94-B070-D40471DA6F99}" type="presOf" srcId="{19481C29-DD2C-47B4-AF0B-8290D48B5B2D}" destId="{7AAB966F-851A-4BB2-AD1A-B8468696FDD3}" srcOrd="0" destOrd="0" presId="urn:microsoft.com/office/officeart/2005/8/layout/vList5"/>
    <dgm:cxn modelId="{77349B06-A813-4878-85F5-6DE8EC4025BC}" type="presParOf" srcId="{7AAB966F-851A-4BB2-AD1A-B8468696FDD3}" destId="{9372907D-2E66-4224-AA3A-89C6F75F0338}" srcOrd="0" destOrd="0" presId="urn:microsoft.com/office/officeart/2005/8/layout/vList5"/>
    <dgm:cxn modelId="{00E41003-78C2-4445-AD4C-159811398106}" type="presParOf" srcId="{9372907D-2E66-4224-AA3A-89C6F75F0338}" destId="{138B1C9E-4CC3-4F1C-9771-B44D2EF9775B}" srcOrd="0" destOrd="0" presId="urn:microsoft.com/office/officeart/2005/8/layout/vList5"/>
    <dgm:cxn modelId="{924FC35D-3FB2-4E57-BDBA-05F49CE2C5E2}" type="presParOf" srcId="{9372907D-2E66-4224-AA3A-89C6F75F0338}" destId="{A7148C6C-F5EE-4F3E-834D-42F707E02F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9B505C-D0C0-488F-A014-C6AAF77695D0}" type="doc">
      <dgm:prSet loTypeId="urn:microsoft.com/office/officeart/2005/8/layout/process4" loCatId="process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78CD2FD-3B4E-4B08-A9A8-A2123A8A0245}">
      <dgm:prSet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Специальные условия определяются НБРК в отношении каждого участника индивидуально и указываются в договоре.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случае неисполнения предусмотренных договором обязательств, а также в случае, если участник перестал соответствовать условиям, НБРК вправе расторгнуть в одностороннем порядке договор об осуществлении деятельности в рамках особого режима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B3FB5-C8AC-482B-B0A6-B601C640E8F4}" type="parTrans" cxnId="{8E5ECE4C-A89F-4957-A7AF-F22FC863535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AE8FA-C9B5-4D07-97E6-999463AA3129}" type="sibTrans" cxnId="{8E5ECE4C-A89F-4957-A7AF-F22FC863535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13149-40B7-4520-8E3C-3913F6A8DB48}">
      <dgm:prSet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рамках «песочницы» компании будут осуществлять тестирование новых продуктов и услуг при соблюдении оговоренных с регулятором ограничений, в том числе по количеству клиентов, объему операций.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 при этом они освобождаются от исполнения всех или некоторых регуляторных требований.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Например, по наличию лицензии, </a:t>
          </a:r>
          <a:r>
            <a:rPr lang="ru-RU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пруденциальным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нормативам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549DF-44B4-45A2-B089-235240C5E3DF}" type="parTrans" cxnId="{CB3161A2-3AD7-4786-95FA-512061F8EEF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EB132-7C16-4E0C-B673-441DB29CEAC6}" type="sibTrans" cxnId="{CB3161A2-3AD7-4786-95FA-512061F8EEF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1DBFD-6C23-4387-B5CD-A96C5986CD9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0" i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0" i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«Регуляторная песочница» направлена не только на совершенствование регулирования </a:t>
          </a:r>
          <a:r>
            <a:rPr lang="ru-RU" sz="1600" b="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финрынка</a:t>
          </a:r>
          <a:r>
            <a:rPr lang="ru-RU" sz="16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но также и на развитие </a:t>
          </a:r>
          <a:r>
            <a:rPr lang="ru-RU" sz="1600" b="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финуслуг</a:t>
          </a:r>
          <a:r>
            <a:rPr lang="ru-RU" sz="16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усиление конкуренции, повышение доступности инвестиций, развитие </a:t>
          </a:r>
          <a:r>
            <a:rPr lang="ru-RU" sz="1600" b="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финтехнологий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600" b="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Онлайн-кредитование</a:t>
          </a:r>
          <a:r>
            <a:rPr lang="ru-RU" sz="16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не относится к финансовой деятельности и не является финансовой услугой.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Модель </a:t>
          </a:r>
          <a:r>
            <a:rPr lang="ru-RU" sz="1600" b="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онлайн-займов</a:t>
          </a:r>
          <a:r>
            <a:rPr lang="ru-RU" sz="16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представляет собой обычного кредитора, который привлекает капитал и выдает займы по высоким ставкам. Поэтому в рамках  «регуляторной песочницы» этот сектор не рассматривается как одно из возможных направлений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400" dirty="0" smtClean="0">
              <a:solidFill>
                <a:schemeClr val="tx1"/>
              </a:solidFill>
            </a:rPr>
            <a:t/>
          </a:r>
          <a:br>
            <a:rPr lang="ru-RU" sz="1400" dirty="0" smtClean="0">
              <a:solidFill>
                <a:schemeClr val="tx1"/>
              </a:solidFill>
            </a:rPr>
          </a:b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26D5B-498D-4212-B653-DCAD236817DB}" type="parTrans" cxnId="{CCC77ECF-7E0A-4617-A244-D45DCB50C49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B3BE0-5B25-4EBB-B337-E1C546E71F8D}" type="sibTrans" cxnId="{CCC77ECF-7E0A-4617-A244-D45DCB50C49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9E031-30F4-0D40-BC2A-AA7B309A6F0E}" type="pres">
      <dgm:prSet presAssocID="{259B505C-D0C0-488F-A014-C6AAF7769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7D345-041C-5C44-801B-64CC68CA25EF}" type="pres">
      <dgm:prSet presAssocID="{D711DBFD-6C23-4387-B5CD-A96C5986CD94}" presName="boxAndChildren" presStyleCnt="0"/>
      <dgm:spPr/>
    </dgm:pt>
    <dgm:pt modelId="{37F97DBD-B43C-654E-B0BF-1A3A3360323E}" type="pres">
      <dgm:prSet presAssocID="{D711DBFD-6C23-4387-B5CD-A96C5986CD94}" presName="parentTextBox" presStyleLbl="node1" presStyleIdx="0" presStyleCnt="3"/>
      <dgm:spPr/>
      <dgm:t>
        <a:bodyPr/>
        <a:lstStyle/>
        <a:p>
          <a:endParaRPr lang="ru-RU"/>
        </a:p>
      </dgm:t>
    </dgm:pt>
    <dgm:pt modelId="{956225FA-2E1C-1846-A1AB-74257583ABD6}" type="pres">
      <dgm:prSet presAssocID="{17BEB132-7C16-4E0C-B673-441DB29CEAC6}" presName="sp" presStyleCnt="0"/>
      <dgm:spPr/>
    </dgm:pt>
    <dgm:pt modelId="{07E776F3-CF7D-724B-96D8-4EDFEC846EA4}" type="pres">
      <dgm:prSet presAssocID="{28813149-40B7-4520-8E3C-3913F6A8DB48}" presName="arrowAndChildren" presStyleCnt="0"/>
      <dgm:spPr/>
    </dgm:pt>
    <dgm:pt modelId="{8342EC00-14E6-BD42-AF7B-89617598385D}" type="pres">
      <dgm:prSet presAssocID="{28813149-40B7-4520-8E3C-3913F6A8DB4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6E47115-E2F5-1B4D-B6CB-09380D61C0A7}" type="pres">
      <dgm:prSet presAssocID="{E04AE8FA-C9B5-4D07-97E6-999463AA3129}" presName="sp" presStyleCnt="0"/>
      <dgm:spPr/>
    </dgm:pt>
    <dgm:pt modelId="{5BBA4DA8-313B-A440-A953-172D83A4B08B}" type="pres">
      <dgm:prSet presAssocID="{D78CD2FD-3B4E-4B08-A9A8-A2123A8A0245}" presName="arrowAndChildren" presStyleCnt="0"/>
      <dgm:spPr/>
    </dgm:pt>
    <dgm:pt modelId="{89B1F67B-6681-814F-8FB8-F8F72A580AB2}" type="pres">
      <dgm:prSet presAssocID="{D78CD2FD-3B4E-4B08-A9A8-A2123A8A024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1A6E6CB-49B4-4B2C-ABC5-391004211A5F}" type="presOf" srcId="{D78CD2FD-3B4E-4B08-A9A8-A2123A8A0245}" destId="{89B1F67B-6681-814F-8FB8-F8F72A580AB2}" srcOrd="0" destOrd="0" presId="urn:microsoft.com/office/officeart/2005/8/layout/process4"/>
    <dgm:cxn modelId="{CB3161A2-3AD7-4786-95FA-512061F8EEF8}" srcId="{259B505C-D0C0-488F-A014-C6AAF77695D0}" destId="{28813149-40B7-4520-8E3C-3913F6A8DB48}" srcOrd="1" destOrd="0" parTransId="{353549DF-44B4-45A2-B089-235240C5E3DF}" sibTransId="{17BEB132-7C16-4E0C-B673-441DB29CEAC6}"/>
    <dgm:cxn modelId="{5044BD19-6742-4010-9682-CF8EDFF4B78D}" type="presOf" srcId="{259B505C-D0C0-488F-A014-C6AAF77695D0}" destId="{2BD9E031-30F4-0D40-BC2A-AA7B309A6F0E}" srcOrd="0" destOrd="0" presId="urn:microsoft.com/office/officeart/2005/8/layout/process4"/>
    <dgm:cxn modelId="{C699E78E-D0BE-4B35-8549-FACAC147C316}" type="presOf" srcId="{D711DBFD-6C23-4387-B5CD-A96C5986CD94}" destId="{37F97DBD-B43C-654E-B0BF-1A3A3360323E}" srcOrd="0" destOrd="0" presId="urn:microsoft.com/office/officeart/2005/8/layout/process4"/>
    <dgm:cxn modelId="{8E5ECE4C-A89F-4957-A7AF-F22FC8635351}" srcId="{259B505C-D0C0-488F-A014-C6AAF77695D0}" destId="{D78CD2FD-3B4E-4B08-A9A8-A2123A8A0245}" srcOrd="0" destOrd="0" parTransId="{16EB3FB5-C8AC-482B-B0A6-B601C640E8F4}" sibTransId="{E04AE8FA-C9B5-4D07-97E6-999463AA3129}"/>
    <dgm:cxn modelId="{CCC77ECF-7E0A-4617-A244-D45DCB50C498}" srcId="{259B505C-D0C0-488F-A014-C6AAF77695D0}" destId="{D711DBFD-6C23-4387-B5CD-A96C5986CD94}" srcOrd="2" destOrd="0" parTransId="{78926D5B-498D-4212-B653-DCAD236817DB}" sibTransId="{8B4B3BE0-5B25-4EBB-B337-E1C546E71F8D}"/>
    <dgm:cxn modelId="{A24EDD20-D044-4BC9-9932-759B5173DC37}" type="presOf" srcId="{28813149-40B7-4520-8E3C-3913F6A8DB48}" destId="{8342EC00-14E6-BD42-AF7B-89617598385D}" srcOrd="0" destOrd="0" presId="urn:microsoft.com/office/officeart/2005/8/layout/process4"/>
    <dgm:cxn modelId="{25CF7B91-2DA1-4052-9923-982F35325C75}" type="presParOf" srcId="{2BD9E031-30F4-0D40-BC2A-AA7B309A6F0E}" destId="{D7E7D345-041C-5C44-801B-64CC68CA25EF}" srcOrd="0" destOrd="0" presId="urn:microsoft.com/office/officeart/2005/8/layout/process4"/>
    <dgm:cxn modelId="{24FCE2B3-037E-497C-8924-E3254876ED58}" type="presParOf" srcId="{D7E7D345-041C-5C44-801B-64CC68CA25EF}" destId="{37F97DBD-B43C-654E-B0BF-1A3A3360323E}" srcOrd="0" destOrd="0" presId="urn:microsoft.com/office/officeart/2005/8/layout/process4"/>
    <dgm:cxn modelId="{8C22B105-37D3-47E6-B35A-2EDCC036532C}" type="presParOf" srcId="{2BD9E031-30F4-0D40-BC2A-AA7B309A6F0E}" destId="{956225FA-2E1C-1846-A1AB-74257583ABD6}" srcOrd="1" destOrd="0" presId="urn:microsoft.com/office/officeart/2005/8/layout/process4"/>
    <dgm:cxn modelId="{9FBB6222-1B8D-4349-AABD-8BA8ABB85BA0}" type="presParOf" srcId="{2BD9E031-30F4-0D40-BC2A-AA7B309A6F0E}" destId="{07E776F3-CF7D-724B-96D8-4EDFEC846EA4}" srcOrd="2" destOrd="0" presId="urn:microsoft.com/office/officeart/2005/8/layout/process4"/>
    <dgm:cxn modelId="{ECE637A2-3715-4F23-88D1-C968609C140A}" type="presParOf" srcId="{07E776F3-CF7D-724B-96D8-4EDFEC846EA4}" destId="{8342EC00-14E6-BD42-AF7B-89617598385D}" srcOrd="0" destOrd="0" presId="urn:microsoft.com/office/officeart/2005/8/layout/process4"/>
    <dgm:cxn modelId="{16712420-E099-4AF8-BCC1-2F78353BBB4D}" type="presParOf" srcId="{2BD9E031-30F4-0D40-BC2A-AA7B309A6F0E}" destId="{E6E47115-E2F5-1B4D-B6CB-09380D61C0A7}" srcOrd="3" destOrd="0" presId="urn:microsoft.com/office/officeart/2005/8/layout/process4"/>
    <dgm:cxn modelId="{FE880154-2927-4F33-AD5B-AE83CA8D58A1}" type="presParOf" srcId="{2BD9E031-30F4-0D40-BC2A-AA7B309A6F0E}" destId="{5BBA4DA8-313B-A440-A953-172D83A4B08B}" srcOrd="4" destOrd="0" presId="urn:microsoft.com/office/officeart/2005/8/layout/process4"/>
    <dgm:cxn modelId="{2CD160EF-3A0D-4C04-95AD-BD2D29344D50}" type="presParOf" srcId="{5BBA4DA8-313B-A440-A953-172D83A4B08B}" destId="{89B1F67B-6681-814F-8FB8-F8F72A580A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0F3B1-F15A-7749-81B3-343C428C6298}" type="doc">
      <dgm:prSet loTypeId="urn:microsoft.com/office/officeart/2005/8/layout/cycle3" loCatId="cycle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BF321D4-F9FC-5647-A93B-8760258FCAD8}">
      <dgm:prSet phldrT="[Текст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Цифровые технологии трансформируют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финансовую сферу, изменяя способы оказания платежных, сберегательных, кредитных и инвестиционных услуг, а также то,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кто оказывает эти услуги.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B121AA0D-AC65-534B-9B5F-B52676D4C172}" type="parTrans" cxnId="{04FEB666-410E-3F48-B263-A35E42DBC08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726C80D0-B2C2-CD40-B693-A9D76853088D}" type="sibTrans" cxnId="{04FEB666-410E-3F48-B263-A35E42DBC08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DEDE4762-A5B6-7545-A810-60C4EDE2D445}">
      <dgm:prSet phldrT="[Текст]" phldr="0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 последний год цифровые финансы оказали помощь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домашним хозяйствам и компаниям в преодолении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проблем, созданных пандемией 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COVID-19.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95A451DA-50E9-E145-8F2E-604AFFEDBE29}" type="parTrans" cxnId="{8D0925CB-46A0-204D-A6EE-4A143133FAE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C4A4EEC9-D640-0B45-A2CE-1650A9BAE9C7}" type="sibTrans" cxnId="{8D0925CB-46A0-204D-A6EE-4A143133FAE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7896E40B-247E-7147-9D50-1D637D526664}">
      <dgm:prSet phldrT="[Текст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Компании финансовых технологий и крупнейшие технологические компании в настоящее время конкурируют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 банками и другими участниками рынков по целому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спектру направлений деятельности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9DD85CA0-FBAB-994A-8DC4-F0485AA1D64E}" type="parTrans" cxnId="{AE12BE22-E8F8-EC4E-843E-F70A686D4C6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30E358C1-0D4B-E24B-A9A4-8D35523D8565}" type="sibTrans" cxnId="{AE12BE22-E8F8-EC4E-843E-F70A686D4C6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gm:t>
    </dgm:pt>
    <dgm:pt modelId="{E79C20B3-8E1E-C446-A948-40AA1615B2FD}" type="pres">
      <dgm:prSet presAssocID="{F8B0F3B1-F15A-7749-81B3-343C428C62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7F876-963A-514E-9023-ACA92D8F0311}" type="pres">
      <dgm:prSet presAssocID="{F8B0F3B1-F15A-7749-81B3-343C428C6298}" presName="cycle" presStyleCnt="0"/>
      <dgm:spPr/>
    </dgm:pt>
    <dgm:pt modelId="{DBB9A21D-F2E5-DA42-8059-0407D7677E58}" type="pres">
      <dgm:prSet presAssocID="{FBF321D4-F9FC-5647-A93B-8760258FCAD8}" presName="nodeFirstNode" presStyleLbl="node1" presStyleIdx="0" presStyleCnt="3" custScaleX="174142" custScaleY="97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EE820-A14C-1340-9910-0BD978533ED5}" type="pres">
      <dgm:prSet presAssocID="{726C80D0-B2C2-CD40-B693-A9D7685308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95ECB42-A726-0749-BA2C-50E737ED466A}" type="pres">
      <dgm:prSet presAssocID="{DEDE4762-A5B6-7545-A810-60C4EDE2D445}" presName="nodeFollowingNodes" presStyleLbl="node1" presStyleIdx="1" presStyleCnt="3" custScaleX="133821" custScaleY="145525" custRadScaleRad="131242" custRadScaleInc="-1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E4C20-25C4-0C4B-8C8C-B4B4AE50BA56}" type="pres">
      <dgm:prSet presAssocID="{7896E40B-247E-7147-9D50-1D637D526664}" presName="nodeFollowingNodes" presStyleLbl="node1" presStyleIdx="2" presStyleCnt="3" custScaleX="128702" custScaleY="143125" custRadScaleRad="121261" custRadScaleInc="7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92D72-E3BB-4421-93CA-DABEF7257A21}" type="presOf" srcId="{726C80D0-B2C2-CD40-B693-A9D76853088D}" destId="{5DCEE820-A14C-1340-9910-0BD978533ED5}" srcOrd="0" destOrd="0" presId="urn:microsoft.com/office/officeart/2005/8/layout/cycle3"/>
    <dgm:cxn modelId="{158D8F98-6A1D-4C3F-80DC-9F1B00C3BA05}" type="presOf" srcId="{FBF321D4-F9FC-5647-A93B-8760258FCAD8}" destId="{DBB9A21D-F2E5-DA42-8059-0407D7677E58}" srcOrd="0" destOrd="0" presId="urn:microsoft.com/office/officeart/2005/8/layout/cycle3"/>
    <dgm:cxn modelId="{04FEB666-410E-3F48-B263-A35E42DBC085}" srcId="{F8B0F3B1-F15A-7749-81B3-343C428C6298}" destId="{FBF321D4-F9FC-5647-A93B-8760258FCAD8}" srcOrd="0" destOrd="0" parTransId="{B121AA0D-AC65-534B-9B5F-B52676D4C172}" sibTransId="{726C80D0-B2C2-CD40-B693-A9D76853088D}"/>
    <dgm:cxn modelId="{7CEBA074-B378-43B4-9A82-F95EE0988C9B}" type="presOf" srcId="{7896E40B-247E-7147-9D50-1D637D526664}" destId="{F91E4C20-25C4-0C4B-8C8C-B4B4AE50BA56}" srcOrd="0" destOrd="0" presId="urn:microsoft.com/office/officeart/2005/8/layout/cycle3"/>
    <dgm:cxn modelId="{A2CBB562-97DE-40FB-BB4D-9FE70DD26689}" type="presOf" srcId="{DEDE4762-A5B6-7545-A810-60C4EDE2D445}" destId="{495ECB42-A726-0749-BA2C-50E737ED466A}" srcOrd="0" destOrd="0" presId="urn:microsoft.com/office/officeart/2005/8/layout/cycle3"/>
    <dgm:cxn modelId="{AE12BE22-E8F8-EC4E-843E-F70A686D4C6B}" srcId="{F8B0F3B1-F15A-7749-81B3-343C428C6298}" destId="{7896E40B-247E-7147-9D50-1D637D526664}" srcOrd="2" destOrd="0" parTransId="{9DD85CA0-FBAB-994A-8DC4-F0485AA1D64E}" sibTransId="{30E358C1-0D4B-E24B-A9A4-8D35523D8565}"/>
    <dgm:cxn modelId="{8D0925CB-46A0-204D-A6EE-4A143133FAEE}" srcId="{F8B0F3B1-F15A-7749-81B3-343C428C6298}" destId="{DEDE4762-A5B6-7545-A810-60C4EDE2D445}" srcOrd="1" destOrd="0" parTransId="{95A451DA-50E9-E145-8F2E-604AFFEDBE29}" sibTransId="{C4A4EEC9-D640-0B45-A2CE-1650A9BAE9C7}"/>
    <dgm:cxn modelId="{A59804BE-1E9A-45D9-AF9C-10494142A340}" type="presOf" srcId="{F8B0F3B1-F15A-7749-81B3-343C428C6298}" destId="{E79C20B3-8E1E-C446-A948-40AA1615B2FD}" srcOrd="0" destOrd="0" presId="urn:microsoft.com/office/officeart/2005/8/layout/cycle3"/>
    <dgm:cxn modelId="{B2EC6892-7156-42D9-B174-7762A88684A0}" type="presParOf" srcId="{E79C20B3-8E1E-C446-A948-40AA1615B2FD}" destId="{AD27F876-963A-514E-9023-ACA92D8F0311}" srcOrd="0" destOrd="0" presId="urn:microsoft.com/office/officeart/2005/8/layout/cycle3"/>
    <dgm:cxn modelId="{1AF6DC03-C053-4209-9E88-0EFFCD98360F}" type="presParOf" srcId="{AD27F876-963A-514E-9023-ACA92D8F0311}" destId="{DBB9A21D-F2E5-DA42-8059-0407D7677E58}" srcOrd="0" destOrd="0" presId="urn:microsoft.com/office/officeart/2005/8/layout/cycle3"/>
    <dgm:cxn modelId="{E9E1F7F7-A565-4EAF-9E2D-A103173C1EE9}" type="presParOf" srcId="{AD27F876-963A-514E-9023-ACA92D8F0311}" destId="{5DCEE820-A14C-1340-9910-0BD978533ED5}" srcOrd="1" destOrd="0" presId="urn:microsoft.com/office/officeart/2005/8/layout/cycle3"/>
    <dgm:cxn modelId="{0135EAC0-DC47-4B3B-96FA-0614A9C24A7A}" type="presParOf" srcId="{AD27F876-963A-514E-9023-ACA92D8F0311}" destId="{495ECB42-A726-0749-BA2C-50E737ED466A}" srcOrd="2" destOrd="0" presId="urn:microsoft.com/office/officeart/2005/8/layout/cycle3"/>
    <dgm:cxn modelId="{CC9286CB-46C6-4599-9FE8-BAC192340E8E}" type="presParOf" srcId="{AD27F876-963A-514E-9023-ACA92D8F0311}" destId="{F91E4C20-25C4-0C4B-8C8C-B4B4AE50BA56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0CA666-8950-42EC-90C2-829F630351EE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07010-2F20-4975-B987-AE2896918C9A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Личные финансы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2EA9A-8A2D-4243-8475-D2CB5580A84F}" type="parTrans" cxnId="{CFC15853-CA02-40E9-BB71-18956550DDEB}">
      <dgm:prSet/>
      <dgm:spPr/>
      <dgm:t>
        <a:bodyPr/>
        <a:lstStyle/>
        <a:p>
          <a:endParaRPr lang="en-US"/>
        </a:p>
      </dgm:t>
    </dgm:pt>
    <dgm:pt modelId="{997914E0-06DC-4E6E-B2DA-765572375865}" type="sibTrans" cxnId="{CFC15853-CA02-40E9-BB71-18956550DDEB}">
      <dgm:prSet/>
      <dgm:spPr/>
      <dgm:t>
        <a:bodyPr/>
        <a:lstStyle/>
        <a:p>
          <a:endParaRPr lang="en-US"/>
        </a:p>
      </dgm:t>
    </dgm:pt>
    <dgm:pt modelId="{CE98F079-90A4-4633-892D-C66A4FCF6FDE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Платежи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25B2C-7E6C-46AA-A141-F912896A0EE4}" type="parTrans" cxnId="{4BED7A2E-7CB7-47DE-ACAC-E7D2B46E7B8E}">
      <dgm:prSet/>
      <dgm:spPr/>
      <dgm:t>
        <a:bodyPr/>
        <a:lstStyle/>
        <a:p>
          <a:endParaRPr lang="en-US"/>
        </a:p>
      </dgm:t>
    </dgm:pt>
    <dgm:pt modelId="{6E0EEC23-8F0F-4AF3-8010-174A8A3BDE9D}" type="sibTrans" cxnId="{4BED7A2E-7CB7-47DE-ACAC-E7D2B46E7B8E}">
      <dgm:prSet/>
      <dgm:spPr/>
      <dgm:t>
        <a:bodyPr/>
        <a:lstStyle/>
        <a:p>
          <a:endParaRPr lang="en-US"/>
        </a:p>
      </dgm:t>
    </dgm:pt>
    <dgm:pt modelId="{754AC939-2D2C-4099-8F38-6457293B0225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Кредитование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69D60-3362-4C16-86A6-E2B4569393F4}" type="parTrans" cxnId="{3F9AA9FD-EA0E-4DA5-88A5-96C3FD503F18}">
      <dgm:prSet/>
      <dgm:spPr/>
      <dgm:t>
        <a:bodyPr/>
        <a:lstStyle/>
        <a:p>
          <a:endParaRPr lang="en-US"/>
        </a:p>
      </dgm:t>
    </dgm:pt>
    <dgm:pt modelId="{3D4D5DFA-F207-43C8-8471-68513046CEF8}" type="sibTrans" cxnId="{3F9AA9FD-EA0E-4DA5-88A5-96C3FD503F18}">
      <dgm:prSet/>
      <dgm:spPr/>
      <dgm:t>
        <a:bodyPr/>
        <a:lstStyle/>
        <a:p>
          <a:endParaRPr lang="en-US"/>
        </a:p>
      </dgm:t>
    </dgm:pt>
    <dgm:pt modelId="{0D35DAA9-C831-488B-8EE4-CC34C31331D3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Денежные переводы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8B8A8-18A6-4A52-A201-C44C55FF77CE}" type="parTrans" cxnId="{B81D1B46-3969-4140-A856-825F407F1931}">
      <dgm:prSet/>
      <dgm:spPr/>
      <dgm:t>
        <a:bodyPr/>
        <a:lstStyle/>
        <a:p>
          <a:endParaRPr lang="en-US"/>
        </a:p>
      </dgm:t>
    </dgm:pt>
    <dgm:pt modelId="{C242A85C-447B-49EE-8132-188D935B5F5D}" type="sibTrans" cxnId="{B81D1B46-3969-4140-A856-825F407F1931}">
      <dgm:prSet/>
      <dgm:spPr/>
      <dgm:t>
        <a:bodyPr/>
        <a:lstStyle/>
        <a:p>
          <a:endParaRPr lang="en-US"/>
        </a:p>
      </dgm:t>
    </dgm:pt>
    <dgm:pt modelId="{3A358509-0EF6-4ACC-874F-68A73B430843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Инвестиционные платформы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9BD5E-641C-4A07-A5C1-73E38CADBB12}" type="parTrans" cxnId="{7641B211-5EFA-4381-9EAD-8428F1AE133F}">
      <dgm:prSet/>
      <dgm:spPr/>
      <dgm:t>
        <a:bodyPr/>
        <a:lstStyle/>
        <a:p>
          <a:endParaRPr lang="en-US"/>
        </a:p>
      </dgm:t>
    </dgm:pt>
    <dgm:pt modelId="{F452059D-AAB5-421D-9695-9BC55C1C752C}" type="sibTrans" cxnId="{7641B211-5EFA-4381-9EAD-8428F1AE133F}">
      <dgm:prSet/>
      <dgm:spPr/>
      <dgm:t>
        <a:bodyPr/>
        <a:lstStyle/>
        <a:p>
          <a:endParaRPr lang="en-US"/>
        </a:p>
      </dgm:t>
    </dgm:pt>
    <dgm:pt modelId="{A07CD677-5146-487F-91AA-CC9BE888A7FE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Безопасность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14EA4-F557-429E-8BBB-568AEE4A958C}" type="parTrans" cxnId="{8EE22D5C-EB07-4E2A-B6EF-13229ADFFA34}">
      <dgm:prSet/>
      <dgm:spPr/>
      <dgm:t>
        <a:bodyPr/>
        <a:lstStyle/>
        <a:p>
          <a:endParaRPr lang="en-US"/>
        </a:p>
      </dgm:t>
    </dgm:pt>
    <dgm:pt modelId="{2D03EC3C-A581-474D-87C0-1F38A3F4784F}" type="sibTrans" cxnId="{8EE22D5C-EB07-4E2A-B6EF-13229ADFFA34}">
      <dgm:prSet/>
      <dgm:spPr/>
      <dgm:t>
        <a:bodyPr/>
        <a:lstStyle/>
        <a:p>
          <a:endParaRPr lang="en-US"/>
        </a:p>
      </dgm:t>
    </dgm:pt>
    <dgm:pt modelId="{FBF4B7E7-B4AD-49D8-84C6-96C5ABA4CA55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B2B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F4B09-7AEA-43B0-BC23-925EF055CBCF}" type="parTrans" cxnId="{5D4E9924-DCDB-4E84-A76D-87F5DCADA404}">
      <dgm:prSet/>
      <dgm:spPr/>
      <dgm:t>
        <a:bodyPr/>
        <a:lstStyle/>
        <a:p>
          <a:endParaRPr lang="en-US"/>
        </a:p>
      </dgm:t>
    </dgm:pt>
    <dgm:pt modelId="{663296F0-3F39-4CC3-A9AA-F234CCAE6CE8}" type="sibTrans" cxnId="{5D4E9924-DCDB-4E84-A76D-87F5DCADA404}">
      <dgm:prSet/>
      <dgm:spPr/>
      <dgm:t>
        <a:bodyPr/>
        <a:lstStyle/>
        <a:p>
          <a:endParaRPr lang="en-US"/>
        </a:p>
      </dgm:t>
    </dgm:pt>
    <dgm:pt modelId="{864C5BAF-ACF7-4B05-8F5D-53FAED9D7EF2}" type="pres">
      <dgm:prSet presAssocID="{1A0CA666-8950-42EC-90C2-829F630351E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29E41BE-1C4E-4017-BF37-747528EEBB6B}" type="pres">
      <dgm:prSet presAssocID="{1A0CA666-8950-42EC-90C2-829F630351EE}" presName="pyramid" presStyleLbl="node1" presStyleIdx="0" presStyleCnt="1"/>
      <dgm:spPr/>
    </dgm:pt>
    <dgm:pt modelId="{E8968274-F594-4A2E-92F5-0A4FE723B9A2}" type="pres">
      <dgm:prSet presAssocID="{1A0CA666-8950-42EC-90C2-829F630351EE}" presName="theList" presStyleCnt="0"/>
      <dgm:spPr/>
    </dgm:pt>
    <dgm:pt modelId="{7E678A3B-0A36-458F-9628-4BB6BF1D30DA}" type="pres">
      <dgm:prSet presAssocID="{3BB07010-2F20-4975-B987-AE2896918C9A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FDCC9-4C57-409E-801D-AF999DA63873}" type="pres">
      <dgm:prSet presAssocID="{3BB07010-2F20-4975-B987-AE2896918C9A}" presName="aSpace" presStyleCnt="0"/>
      <dgm:spPr/>
    </dgm:pt>
    <dgm:pt modelId="{3EFEBBB5-7DA5-4C7A-8D4D-4E7FD3A29DAA}" type="pres">
      <dgm:prSet presAssocID="{CE98F079-90A4-4633-892D-C66A4FCF6FDE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E5525-4B6C-440A-8B11-5E609B325357}" type="pres">
      <dgm:prSet presAssocID="{CE98F079-90A4-4633-892D-C66A4FCF6FDE}" presName="aSpace" presStyleCnt="0"/>
      <dgm:spPr/>
    </dgm:pt>
    <dgm:pt modelId="{25E81B2C-13F1-470E-AA82-D51625E9C0C0}" type="pres">
      <dgm:prSet presAssocID="{754AC939-2D2C-4099-8F38-6457293B0225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8387B-43C1-463B-9118-277360BBF632}" type="pres">
      <dgm:prSet presAssocID="{754AC939-2D2C-4099-8F38-6457293B0225}" presName="aSpace" presStyleCnt="0"/>
      <dgm:spPr/>
    </dgm:pt>
    <dgm:pt modelId="{86BECEA5-3C53-43DA-8B63-B6CC891E6815}" type="pres">
      <dgm:prSet presAssocID="{0D35DAA9-C831-488B-8EE4-CC34C31331D3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22AE5-05F3-48C4-896E-581AAD33BD62}" type="pres">
      <dgm:prSet presAssocID="{0D35DAA9-C831-488B-8EE4-CC34C31331D3}" presName="aSpace" presStyleCnt="0"/>
      <dgm:spPr/>
    </dgm:pt>
    <dgm:pt modelId="{AE0AE24F-A281-4093-B5C8-094CA5EE85AE}" type="pres">
      <dgm:prSet presAssocID="{3A358509-0EF6-4ACC-874F-68A73B430843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77C30-E886-4411-812C-6BF10C340A5D}" type="pres">
      <dgm:prSet presAssocID="{3A358509-0EF6-4ACC-874F-68A73B430843}" presName="aSpace" presStyleCnt="0"/>
      <dgm:spPr/>
    </dgm:pt>
    <dgm:pt modelId="{F563F155-5DF1-441B-9E8F-C8F06E2DDA9A}" type="pres">
      <dgm:prSet presAssocID="{A07CD677-5146-487F-91AA-CC9BE888A7FE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75B06-C71F-4A5D-B478-2C5E4CF0DDD5}" type="pres">
      <dgm:prSet presAssocID="{A07CD677-5146-487F-91AA-CC9BE888A7FE}" presName="aSpace" presStyleCnt="0"/>
      <dgm:spPr/>
    </dgm:pt>
    <dgm:pt modelId="{EC9944BB-FD7E-4BA6-A79A-D23466259566}" type="pres">
      <dgm:prSet presAssocID="{FBF4B7E7-B4AD-49D8-84C6-96C5ABA4CA55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322B7-1852-4028-ADA0-CA786DCFE1CF}" type="pres">
      <dgm:prSet presAssocID="{FBF4B7E7-B4AD-49D8-84C6-96C5ABA4CA55}" presName="aSpace" presStyleCnt="0"/>
      <dgm:spPr/>
    </dgm:pt>
  </dgm:ptLst>
  <dgm:cxnLst>
    <dgm:cxn modelId="{CFC15853-CA02-40E9-BB71-18956550DDEB}" srcId="{1A0CA666-8950-42EC-90C2-829F630351EE}" destId="{3BB07010-2F20-4975-B987-AE2896918C9A}" srcOrd="0" destOrd="0" parTransId="{E432EA9A-8A2D-4243-8475-D2CB5580A84F}" sibTransId="{997914E0-06DC-4E6E-B2DA-765572375865}"/>
    <dgm:cxn modelId="{4BED7A2E-7CB7-47DE-ACAC-E7D2B46E7B8E}" srcId="{1A0CA666-8950-42EC-90C2-829F630351EE}" destId="{CE98F079-90A4-4633-892D-C66A4FCF6FDE}" srcOrd="1" destOrd="0" parTransId="{F5825B2C-7E6C-46AA-A141-F912896A0EE4}" sibTransId="{6E0EEC23-8F0F-4AF3-8010-174A8A3BDE9D}"/>
    <dgm:cxn modelId="{27EBF27A-C4B4-4E19-BB40-1C4820AAA269}" type="presOf" srcId="{FBF4B7E7-B4AD-49D8-84C6-96C5ABA4CA55}" destId="{EC9944BB-FD7E-4BA6-A79A-D23466259566}" srcOrd="0" destOrd="0" presId="urn:microsoft.com/office/officeart/2005/8/layout/pyramid2"/>
    <dgm:cxn modelId="{7641B211-5EFA-4381-9EAD-8428F1AE133F}" srcId="{1A0CA666-8950-42EC-90C2-829F630351EE}" destId="{3A358509-0EF6-4ACC-874F-68A73B430843}" srcOrd="4" destOrd="0" parTransId="{3A79BD5E-641C-4A07-A5C1-73E38CADBB12}" sibTransId="{F452059D-AAB5-421D-9695-9BC55C1C752C}"/>
    <dgm:cxn modelId="{3670A1F7-682A-4A12-9602-AA42FD787750}" type="presOf" srcId="{754AC939-2D2C-4099-8F38-6457293B0225}" destId="{25E81B2C-13F1-470E-AA82-D51625E9C0C0}" srcOrd="0" destOrd="0" presId="urn:microsoft.com/office/officeart/2005/8/layout/pyramid2"/>
    <dgm:cxn modelId="{3F9AA9FD-EA0E-4DA5-88A5-96C3FD503F18}" srcId="{1A0CA666-8950-42EC-90C2-829F630351EE}" destId="{754AC939-2D2C-4099-8F38-6457293B0225}" srcOrd="2" destOrd="0" parTransId="{1DF69D60-3362-4C16-86A6-E2B4569393F4}" sibTransId="{3D4D5DFA-F207-43C8-8471-68513046CEF8}"/>
    <dgm:cxn modelId="{05760612-F2DD-4C91-ADFA-E4DED405D91F}" type="presOf" srcId="{3A358509-0EF6-4ACC-874F-68A73B430843}" destId="{AE0AE24F-A281-4093-B5C8-094CA5EE85AE}" srcOrd="0" destOrd="0" presId="urn:microsoft.com/office/officeart/2005/8/layout/pyramid2"/>
    <dgm:cxn modelId="{28842860-3645-471A-A51D-50CC04F4BD20}" type="presOf" srcId="{1A0CA666-8950-42EC-90C2-829F630351EE}" destId="{864C5BAF-ACF7-4B05-8F5D-53FAED9D7EF2}" srcOrd="0" destOrd="0" presId="urn:microsoft.com/office/officeart/2005/8/layout/pyramid2"/>
    <dgm:cxn modelId="{C56065A6-671C-463D-AD3B-781AEDC647E7}" type="presOf" srcId="{0D35DAA9-C831-488B-8EE4-CC34C31331D3}" destId="{86BECEA5-3C53-43DA-8B63-B6CC891E6815}" srcOrd="0" destOrd="0" presId="urn:microsoft.com/office/officeart/2005/8/layout/pyramid2"/>
    <dgm:cxn modelId="{7CC49D7B-0442-4851-8AE1-3C378E9786F0}" type="presOf" srcId="{A07CD677-5146-487F-91AA-CC9BE888A7FE}" destId="{F563F155-5DF1-441B-9E8F-C8F06E2DDA9A}" srcOrd="0" destOrd="0" presId="urn:microsoft.com/office/officeart/2005/8/layout/pyramid2"/>
    <dgm:cxn modelId="{5D4E9924-DCDB-4E84-A76D-87F5DCADA404}" srcId="{1A0CA666-8950-42EC-90C2-829F630351EE}" destId="{FBF4B7E7-B4AD-49D8-84C6-96C5ABA4CA55}" srcOrd="6" destOrd="0" parTransId="{094F4B09-7AEA-43B0-BC23-925EF055CBCF}" sibTransId="{663296F0-3F39-4CC3-A9AA-F234CCAE6CE8}"/>
    <dgm:cxn modelId="{BDC4F4B7-8D80-4BB9-823B-2EFF70A692E6}" type="presOf" srcId="{3BB07010-2F20-4975-B987-AE2896918C9A}" destId="{7E678A3B-0A36-458F-9628-4BB6BF1D30DA}" srcOrd="0" destOrd="0" presId="urn:microsoft.com/office/officeart/2005/8/layout/pyramid2"/>
    <dgm:cxn modelId="{B81D1B46-3969-4140-A856-825F407F1931}" srcId="{1A0CA666-8950-42EC-90C2-829F630351EE}" destId="{0D35DAA9-C831-488B-8EE4-CC34C31331D3}" srcOrd="3" destOrd="0" parTransId="{DB08B8A8-18A6-4A52-A201-C44C55FF77CE}" sibTransId="{C242A85C-447B-49EE-8132-188D935B5F5D}"/>
    <dgm:cxn modelId="{8EE22D5C-EB07-4E2A-B6EF-13229ADFFA34}" srcId="{1A0CA666-8950-42EC-90C2-829F630351EE}" destId="{A07CD677-5146-487F-91AA-CC9BE888A7FE}" srcOrd="5" destOrd="0" parTransId="{CBD14EA4-F557-429E-8BBB-568AEE4A958C}" sibTransId="{2D03EC3C-A581-474D-87C0-1F38A3F4784F}"/>
    <dgm:cxn modelId="{89448676-63C5-4B42-BE12-6863EDF9372D}" type="presOf" srcId="{CE98F079-90A4-4633-892D-C66A4FCF6FDE}" destId="{3EFEBBB5-7DA5-4C7A-8D4D-4E7FD3A29DAA}" srcOrd="0" destOrd="0" presId="urn:microsoft.com/office/officeart/2005/8/layout/pyramid2"/>
    <dgm:cxn modelId="{66E94082-9875-4E86-957A-FF027A2637A9}" type="presParOf" srcId="{864C5BAF-ACF7-4B05-8F5D-53FAED9D7EF2}" destId="{329E41BE-1C4E-4017-BF37-747528EEBB6B}" srcOrd="0" destOrd="0" presId="urn:microsoft.com/office/officeart/2005/8/layout/pyramid2"/>
    <dgm:cxn modelId="{D1BEF3E1-87D3-4E71-AA9F-20B405D39813}" type="presParOf" srcId="{864C5BAF-ACF7-4B05-8F5D-53FAED9D7EF2}" destId="{E8968274-F594-4A2E-92F5-0A4FE723B9A2}" srcOrd="1" destOrd="0" presId="urn:microsoft.com/office/officeart/2005/8/layout/pyramid2"/>
    <dgm:cxn modelId="{4F39DE72-B781-4BF1-AB14-59BE28631740}" type="presParOf" srcId="{E8968274-F594-4A2E-92F5-0A4FE723B9A2}" destId="{7E678A3B-0A36-458F-9628-4BB6BF1D30DA}" srcOrd="0" destOrd="0" presId="urn:microsoft.com/office/officeart/2005/8/layout/pyramid2"/>
    <dgm:cxn modelId="{B4649D02-E65C-4C9D-A337-9E5522465214}" type="presParOf" srcId="{E8968274-F594-4A2E-92F5-0A4FE723B9A2}" destId="{45EFDCC9-4C57-409E-801D-AF999DA63873}" srcOrd="1" destOrd="0" presId="urn:microsoft.com/office/officeart/2005/8/layout/pyramid2"/>
    <dgm:cxn modelId="{35EC3482-C6C4-42F4-84D4-36FC288CEC8B}" type="presParOf" srcId="{E8968274-F594-4A2E-92F5-0A4FE723B9A2}" destId="{3EFEBBB5-7DA5-4C7A-8D4D-4E7FD3A29DAA}" srcOrd="2" destOrd="0" presId="urn:microsoft.com/office/officeart/2005/8/layout/pyramid2"/>
    <dgm:cxn modelId="{B2C4A234-780F-4016-AA65-175B4D9E33BD}" type="presParOf" srcId="{E8968274-F594-4A2E-92F5-0A4FE723B9A2}" destId="{8DEE5525-4B6C-440A-8B11-5E609B325357}" srcOrd="3" destOrd="0" presId="urn:microsoft.com/office/officeart/2005/8/layout/pyramid2"/>
    <dgm:cxn modelId="{1A6813E3-F180-40E7-9D0B-7205326B8662}" type="presParOf" srcId="{E8968274-F594-4A2E-92F5-0A4FE723B9A2}" destId="{25E81B2C-13F1-470E-AA82-D51625E9C0C0}" srcOrd="4" destOrd="0" presId="urn:microsoft.com/office/officeart/2005/8/layout/pyramid2"/>
    <dgm:cxn modelId="{24273F69-FF34-4C0F-97A7-8E0CF663970F}" type="presParOf" srcId="{E8968274-F594-4A2E-92F5-0A4FE723B9A2}" destId="{DCD8387B-43C1-463B-9118-277360BBF632}" srcOrd="5" destOrd="0" presId="urn:microsoft.com/office/officeart/2005/8/layout/pyramid2"/>
    <dgm:cxn modelId="{8F764C2B-7964-40D0-8966-AA10E3720442}" type="presParOf" srcId="{E8968274-F594-4A2E-92F5-0A4FE723B9A2}" destId="{86BECEA5-3C53-43DA-8B63-B6CC891E6815}" srcOrd="6" destOrd="0" presId="urn:microsoft.com/office/officeart/2005/8/layout/pyramid2"/>
    <dgm:cxn modelId="{E791E1AE-1EAB-43D2-9867-1B86E2EDAADF}" type="presParOf" srcId="{E8968274-F594-4A2E-92F5-0A4FE723B9A2}" destId="{95A22AE5-05F3-48C4-896E-581AAD33BD62}" srcOrd="7" destOrd="0" presId="urn:microsoft.com/office/officeart/2005/8/layout/pyramid2"/>
    <dgm:cxn modelId="{E2C8687E-E0D6-4D45-90C9-C233C660988A}" type="presParOf" srcId="{E8968274-F594-4A2E-92F5-0A4FE723B9A2}" destId="{AE0AE24F-A281-4093-B5C8-094CA5EE85AE}" srcOrd="8" destOrd="0" presId="urn:microsoft.com/office/officeart/2005/8/layout/pyramid2"/>
    <dgm:cxn modelId="{3C4D5A87-8A19-4FD7-8AB4-94FD65B9A925}" type="presParOf" srcId="{E8968274-F594-4A2E-92F5-0A4FE723B9A2}" destId="{25177C30-E886-4411-812C-6BF10C340A5D}" srcOrd="9" destOrd="0" presId="urn:microsoft.com/office/officeart/2005/8/layout/pyramid2"/>
    <dgm:cxn modelId="{8731FD96-EA19-48F5-960B-58791EE0D743}" type="presParOf" srcId="{E8968274-F594-4A2E-92F5-0A4FE723B9A2}" destId="{F563F155-5DF1-441B-9E8F-C8F06E2DDA9A}" srcOrd="10" destOrd="0" presId="urn:microsoft.com/office/officeart/2005/8/layout/pyramid2"/>
    <dgm:cxn modelId="{0F7CD63E-A6C7-4090-A2C9-A1DC14D7A309}" type="presParOf" srcId="{E8968274-F594-4A2E-92F5-0A4FE723B9A2}" destId="{E0875B06-C71F-4A5D-B478-2C5E4CF0DDD5}" srcOrd="11" destOrd="0" presId="urn:microsoft.com/office/officeart/2005/8/layout/pyramid2"/>
    <dgm:cxn modelId="{3186ADC8-7A57-4482-82BC-2E6A4EEA1179}" type="presParOf" srcId="{E8968274-F594-4A2E-92F5-0A4FE723B9A2}" destId="{EC9944BB-FD7E-4BA6-A79A-D23466259566}" srcOrd="12" destOrd="0" presId="urn:microsoft.com/office/officeart/2005/8/layout/pyramid2"/>
    <dgm:cxn modelId="{B56A59CB-4BE0-45EE-86F2-FAF438043C17}" type="presParOf" srcId="{E8968274-F594-4A2E-92F5-0A4FE723B9A2}" destId="{64D322B7-1852-4028-ADA0-CA786DCFE1C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A0CA666-8950-42EC-90C2-829F630351EE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07010-2F20-4975-B987-AE2896918C9A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Анализ Больших данных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432EA9A-8A2D-4243-8475-D2CB5580A84F}" type="parTrans" cxnId="{CFC15853-CA02-40E9-BB71-18956550DDEB}">
      <dgm:prSet/>
      <dgm:spPr/>
      <dgm:t>
        <a:bodyPr/>
        <a:lstStyle/>
        <a:p>
          <a:endParaRPr lang="en-US"/>
        </a:p>
      </dgm:t>
    </dgm:pt>
    <dgm:pt modelId="{997914E0-06DC-4E6E-B2DA-765572375865}" type="sibTrans" cxnId="{CFC15853-CA02-40E9-BB71-18956550DDEB}">
      <dgm:prSet/>
      <dgm:spPr/>
      <dgm:t>
        <a:bodyPr/>
        <a:lstStyle/>
        <a:p>
          <a:endParaRPr lang="en-US"/>
        </a:p>
      </dgm:t>
    </dgm:pt>
    <dgm:pt modelId="{CE98F079-90A4-4633-892D-C66A4FCF6FDE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РегТех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5825B2C-7E6C-46AA-A141-F912896A0EE4}" type="parTrans" cxnId="{4BED7A2E-7CB7-47DE-ACAC-E7D2B46E7B8E}">
      <dgm:prSet/>
      <dgm:spPr/>
      <dgm:t>
        <a:bodyPr/>
        <a:lstStyle/>
        <a:p>
          <a:endParaRPr lang="en-US"/>
        </a:p>
      </dgm:t>
    </dgm:pt>
    <dgm:pt modelId="{6E0EEC23-8F0F-4AF3-8010-174A8A3BDE9D}" type="sibTrans" cxnId="{4BED7A2E-7CB7-47DE-ACAC-E7D2B46E7B8E}">
      <dgm:prSet/>
      <dgm:spPr/>
      <dgm:t>
        <a:bodyPr/>
        <a:lstStyle/>
        <a:p>
          <a:endParaRPr lang="en-US"/>
        </a:p>
      </dgm:t>
    </dgm:pt>
    <dgm:pt modelId="{754AC939-2D2C-4099-8F38-6457293B0225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InsureTech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DF69D60-3362-4C16-86A6-E2B4569393F4}" type="parTrans" cxnId="{3F9AA9FD-EA0E-4DA5-88A5-96C3FD503F18}">
      <dgm:prSet/>
      <dgm:spPr/>
      <dgm:t>
        <a:bodyPr/>
        <a:lstStyle/>
        <a:p>
          <a:endParaRPr lang="en-US"/>
        </a:p>
      </dgm:t>
    </dgm:pt>
    <dgm:pt modelId="{3D4D5DFA-F207-43C8-8471-68513046CEF8}" type="sibTrans" cxnId="{3F9AA9FD-EA0E-4DA5-88A5-96C3FD503F18}">
      <dgm:prSet/>
      <dgm:spPr/>
      <dgm:t>
        <a:bodyPr/>
        <a:lstStyle/>
        <a:p>
          <a:endParaRPr lang="en-US"/>
        </a:p>
      </dgm:t>
    </dgm:pt>
    <dgm:pt modelId="{0D35DAA9-C831-488B-8EE4-CC34C31331D3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Искусственный интеллект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B08B8A8-18A6-4A52-A201-C44C55FF77CE}" type="parTrans" cxnId="{B81D1B46-3969-4140-A856-825F407F1931}">
      <dgm:prSet/>
      <dgm:spPr/>
      <dgm:t>
        <a:bodyPr/>
        <a:lstStyle/>
        <a:p>
          <a:endParaRPr lang="en-US"/>
        </a:p>
      </dgm:t>
    </dgm:pt>
    <dgm:pt modelId="{C242A85C-447B-49EE-8132-188D935B5F5D}" type="sibTrans" cxnId="{B81D1B46-3969-4140-A856-825F407F1931}">
      <dgm:prSet/>
      <dgm:spPr/>
      <dgm:t>
        <a:bodyPr/>
        <a:lstStyle/>
        <a:p>
          <a:endParaRPr lang="en-US"/>
        </a:p>
      </dgm:t>
    </dgm:pt>
    <dgm:pt modelId="{3A358509-0EF6-4ACC-874F-68A73B430843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Краудфандинг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A79BD5E-641C-4A07-A5C1-73E38CADBB12}" type="parTrans" cxnId="{7641B211-5EFA-4381-9EAD-8428F1AE133F}">
      <dgm:prSet/>
      <dgm:spPr/>
      <dgm:t>
        <a:bodyPr/>
        <a:lstStyle/>
        <a:p>
          <a:endParaRPr lang="en-US"/>
        </a:p>
      </dgm:t>
    </dgm:pt>
    <dgm:pt modelId="{F452059D-AAB5-421D-9695-9BC55C1C752C}" type="sibTrans" cxnId="{7641B211-5EFA-4381-9EAD-8428F1AE133F}">
      <dgm:prSet/>
      <dgm:spPr/>
      <dgm:t>
        <a:bodyPr/>
        <a:lstStyle/>
        <a:p>
          <a:endParaRPr lang="en-US"/>
        </a:p>
      </dgm:t>
    </dgm:pt>
    <dgm:pt modelId="{A07CD677-5146-487F-91AA-CC9BE888A7FE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Необанки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BD14EA4-F557-429E-8BBB-568AEE4A958C}" type="parTrans" cxnId="{8EE22D5C-EB07-4E2A-B6EF-13229ADFFA34}">
      <dgm:prSet/>
      <dgm:spPr/>
      <dgm:t>
        <a:bodyPr/>
        <a:lstStyle/>
        <a:p>
          <a:endParaRPr lang="en-US"/>
        </a:p>
      </dgm:t>
    </dgm:pt>
    <dgm:pt modelId="{2D03EC3C-A581-474D-87C0-1F38A3F4784F}" type="sibTrans" cxnId="{8EE22D5C-EB07-4E2A-B6EF-13229ADFFA34}">
      <dgm:prSet/>
      <dgm:spPr/>
      <dgm:t>
        <a:bodyPr/>
        <a:lstStyle/>
        <a:p>
          <a:endParaRPr lang="en-US"/>
        </a:p>
      </dgm:t>
    </dgm:pt>
    <dgm:pt modelId="{FBF4B7E7-B4AD-49D8-84C6-96C5ABA4CA55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Криптовалюты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94F4B09-7AEA-43B0-BC23-925EF055CBCF}" type="parTrans" cxnId="{5D4E9924-DCDB-4E84-A76D-87F5DCADA404}">
      <dgm:prSet/>
      <dgm:spPr/>
      <dgm:t>
        <a:bodyPr/>
        <a:lstStyle/>
        <a:p>
          <a:endParaRPr lang="en-US"/>
        </a:p>
      </dgm:t>
    </dgm:pt>
    <dgm:pt modelId="{663296F0-3F39-4CC3-A9AA-F234CCAE6CE8}" type="sibTrans" cxnId="{5D4E9924-DCDB-4E84-A76D-87F5DCADA404}">
      <dgm:prSet/>
      <dgm:spPr/>
      <dgm:t>
        <a:bodyPr/>
        <a:lstStyle/>
        <a:p>
          <a:endParaRPr lang="en-US"/>
        </a:p>
      </dgm:t>
    </dgm:pt>
    <dgm:pt modelId="{CDB46886-E8C6-4CE4-B589-E6BBF4842728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Блокчейн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1E7CE16-03E8-4F34-B32F-A8033E9E134B}" type="parTrans" cxnId="{D2FBEF50-32CA-43E7-B1A6-90613CCD9840}">
      <dgm:prSet/>
      <dgm:spPr/>
      <dgm:t>
        <a:bodyPr/>
        <a:lstStyle/>
        <a:p>
          <a:endParaRPr lang="ru-RU"/>
        </a:p>
      </dgm:t>
    </dgm:pt>
    <dgm:pt modelId="{3312E3EB-163B-4F55-B477-D6B65D397BAB}" type="sibTrans" cxnId="{D2FBEF50-32CA-43E7-B1A6-90613CCD9840}">
      <dgm:prSet/>
      <dgm:spPr/>
      <dgm:t>
        <a:bodyPr/>
        <a:lstStyle/>
        <a:p>
          <a:endParaRPr lang="ru-RU"/>
        </a:p>
      </dgm:t>
    </dgm:pt>
    <dgm:pt modelId="{864C5BAF-ACF7-4B05-8F5D-53FAED9D7EF2}" type="pres">
      <dgm:prSet presAssocID="{1A0CA666-8950-42EC-90C2-829F630351E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29E41BE-1C4E-4017-BF37-747528EEBB6B}" type="pres">
      <dgm:prSet presAssocID="{1A0CA666-8950-42EC-90C2-829F630351EE}" presName="pyramid" presStyleLbl="node1" presStyleIdx="0" presStyleCnt="1"/>
      <dgm:spPr/>
    </dgm:pt>
    <dgm:pt modelId="{E8968274-F594-4A2E-92F5-0A4FE723B9A2}" type="pres">
      <dgm:prSet presAssocID="{1A0CA666-8950-42EC-90C2-829F630351EE}" presName="theList" presStyleCnt="0"/>
      <dgm:spPr/>
    </dgm:pt>
    <dgm:pt modelId="{7E678A3B-0A36-458F-9628-4BB6BF1D30DA}" type="pres">
      <dgm:prSet presAssocID="{3BB07010-2F20-4975-B987-AE2896918C9A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FDCC9-4C57-409E-801D-AF999DA63873}" type="pres">
      <dgm:prSet presAssocID="{3BB07010-2F20-4975-B987-AE2896918C9A}" presName="aSpace" presStyleCnt="0"/>
      <dgm:spPr/>
    </dgm:pt>
    <dgm:pt modelId="{3EFEBBB5-7DA5-4C7A-8D4D-4E7FD3A29DAA}" type="pres">
      <dgm:prSet presAssocID="{CE98F079-90A4-4633-892D-C66A4FCF6FDE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E5525-4B6C-440A-8B11-5E609B325357}" type="pres">
      <dgm:prSet presAssocID="{CE98F079-90A4-4633-892D-C66A4FCF6FDE}" presName="aSpace" presStyleCnt="0"/>
      <dgm:spPr/>
    </dgm:pt>
    <dgm:pt modelId="{25E81B2C-13F1-470E-AA82-D51625E9C0C0}" type="pres">
      <dgm:prSet presAssocID="{754AC939-2D2C-4099-8F38-6457293B0225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8387B-43C1-463B-9118-277360BBF632}" type="pres">
      <dgm:prSet presAssocID="{754AC939-2D2C-4099-8F38-6457293B0225}" presName="aSpace" presStyleCnt="0"/>
      <dgm:spPr/>
    </dgm:pt>
    <dgm:pt modelId="{86BECEA5-3C53-43DA-8B63-B6CC891E6815}" type="pres">
      <dgm:prSet presAssocID="{0D35DAA9-C831-488B-8EE4-CC34C31331D3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22AE5-05F3-48C4-896E-581AAD33BD62}" type="pres">
      <dgm:prSet presAssocID="{0D35DAA9-C831-488B-8EE4-CC34C31331D3}" presName="aSpace" presStyleCnt="0"/>
      <dgm:spPr/>
    </dgm:pt>
    <dgm:pt modelId="{AE0AE24F-A281-4093-B5C8-094CA5EE85AE}" type="pres">
      <dgm:prSet presAssocID="{3A358509-0EF6-4ACC-874F-68A73B430843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77C30-E886-4411-812C-6BF10C340A5D}" type="pres">
      <dgm:prSet presAssocID="{3A358509-0EF6-4ACC-874F-68A73B430843}" presName="aSpace" presStyleCnt="0"/>
      <dgm:spPr/>
    </dgm:pt>
    <dgm:pt modelId="{F563F155-5DF1-441B-9E8F-C8F06E2DDA9A}" type="pres">
      <dgm:prSet presAssocID="{A07CD677-5146-487F-91AA-CC9BE888A7FE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75B06-C71F-4A5D-B478-2C5E4CF0DDD5}" type="pres">
      <dgm:prSet presAssocID="{A07CD677-5146-487F-91AA-CC9BE888A7FE}" presName="aSpace" presStyleCnt="0"/>
      <dgm:spPr/>
    </dgm:pt>
    <dgm:pt modelId="{EC9944BB-FD7E-4BA6-A79A-D23466259566}" type="pres">
      <dgm:prSet presAssocID="{FBF4B7E7-B4AD-49D8-84C6-96C5ABA4CA55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322B7-1852-4028-ADA0-CA786DCFE1CF}" type="pres">
      <dgm:prSet presAssocID="{FBF4B7E7-B4AD-49D8-84C6-96C5ABA4CA55}" presName="aSpace" presStyleCnt="0"/>
      <dgm:spPr/>
    </dgm:pt>
    <dgm:pt modelId="{D5414FCE-A1B4-464A-8450-E0CC85423B8D}" type="pres">
      <dgm:prSet presAssocID="{CDB46886-E8C6-4CE4-B589-E6BBF4842728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A1B52-CF91-49AC-8BB1-AE0F7E8CC2E1}" type="pres">
      <dgm:prSet presAssocID="{CDB46886-E8C6-4CE4-B589-E6BBF4842728}" presName="aSpace" presStyleCnt="0"/>
      <dgm:spPr/>
    </dgm:pt>
  </dgm:ptLst>
  <dgm:cxnLst>
    <dgm:cxn modelId="{CFC15853-CA02-40E9-BB71-18956550DDEB}" srcId="{1A0CA666-8950-42EC-90C2-829F630351EE}" destId="{3BB07010-2F20-4975-B987-AE2896918C9A}" srcOrd="0" destOrd="0" parTransId="{E432EA9A-8A2D-4243-8475-D2CB5580A84F}" sibTransId="{997914E0-06DC-4E6E-B2DA-765572375865}"/>
    <dgm:cxn modelId="{B0B9842C-711A-4031-A52A-182F782BAEB5}" type="presOf" srcId="{1A0CA666-8950-42EC-90C2-829F630351EE}" destId="{864C5BAF-ACF7-4B05-8F5D-53FAED9D7EF2}" srcOrd="0" destOrd="0" presId="urn:microsoft.com/office/officeart/2005/8/layout/pyramid2"/>
    <dgm:cxn modelId="{4BED7A2E-7CB7-47DE-ACAC-E7D2B46E7B8E}" srcId="{1A0CA666-8950-42EC-90C2-829F630351EE}" destId="{CE98F079-90A4-4633-892D-C66A4FCF6FDE}" srcOrd="1" destOrd="0" parTransId="{F5825B2C-7E6C-46AA-A141-F912896A0EE4}" sibTransId="{6E0EEC23-8F0F-4AF3-8010-174A8A3BDE9D}"/>
    <dgm:cxn modelId="{D26E5C90-3254-4D26-8A6B-C5C96147D6F0}" type="presOf" srcId="{0D35DAA9-C831-488B-8EE4-CC34C31331D3}" destId="{86BECEA5-3C53-43DA-8B63-B6CC891E6815}" srcOrd="0" destOrd="0" presId="urn:microsoft.com/office/officeart/2005/8/layout/pyramid2"/>
    <dgm:cxn modelId="{D2FBEF50-32CA-43E7-B1A6-90613CCD9840}" srcId="{1A0CA666-8950-42EC-90C2-829F630351EE}" destId="{CDB46886-E8C6-4CE4-B589-E6BBF4842728}" srcOrd="7" destOrd="0" parTransId="{61E7CE16-03E8-4F34-B32F-A8033E9E134B}" sibTransId="{3312E3EB-163B-4F55-B477-D6B65D397BAB}"/>
    <dgm:cxn modelId="{7641B211-5EFA-4381-9EAD-8428F1AE133F}" srcId="{1A0CA666-8950-42EC-90C2-829F630351EE}" destId="{3A358509-0EF6-4ACC-874F-68A73B430843}" srcOrd="4" destOrd="0" parTransId="{3A79BD5E-641C-4A07-A5C1-73E38CADBB12}" sibTransId="{F452059D-AAB5-421D-9695-9BC55C1C752C}"/>
    <dgm:cxn modelId="{3F9AA9FD-EA0E-4DA5-88A5-96C3FD503F18}" srcId="{1A0CA666-8950-42EC-90C2-829F630351EE}" destId="{754AC939-2D2C-4099-8F38-6457293B0225}" srcOrd="2" destOrd="0" parTransId="{1DF69D60-3362-4C16-86A6-E2B4569393F4}" sibTransId="{3D4D5DFA-F207-43C8-8471-68513046CEF8}"/>
    <dgm:cxn modelId="{8F15673C-60BD-48FE-8435-9E6411C0EE87}" type="presOf" srcId="{A07CD677-5146-487F-91AA-CC9BE888A7FE}" destId="{F563F155-5DF1-441B-9E8F-C8F06E2DDA9A}" srcOrd="0" destOrd="0" presId="urn:microsoft.com/office/officeart/2005/8/layout/pyramid2"/>
    <dgm:cxn modelId="{F265AB07-166C-494A-A430-4B0916F99224}" type="presOf" srcId="{CDB46886-E8C6-4CE4-B589-E6BBF4842728}" destId="{D5414FCE-A1B4-464A-8450-E0CC85423B8D}" srcOrd="0" destOrd="0" presId="urn:microsoft.com/office/officeart/2005/8/layout/pyramid2"/>
    <dgm:cxn modelId="{5D4E9924-DCDB-4E84-A76D-87F5DCADA404}" srcId="{1A0CA666-8950-42EC-90C2-829F630351EE}" destId="{FBF4B7E7-B4AD-49D8-84C6-96C5ABA4CA55}" srcOrd="6" destOrd="0" parTransId="{094F4B09-7AEA-43B0-BC23-925EF055CBCF}" sibTransId="{663296F0-3F39-4CC3-A9AA-F234CCAE6CE8}"/>
    <dgm:cxn modelId="{E7BCACFA-F2A2-41C9-BEBF-0A571DEF3E53}" type="presOf" srcId="{FBF4B7E7-B4AD-49D8-84C6-96C5ABA4CA55}" destId="{EC9944BB-FD7E-4BA6-A79A-D23466259566}" srcOrd="0" destOrd="0" presId="urn:microsoft.com/office/officeart/2005/8/layout/pyramid2"/>
    <dgm:cxn modelId="{AC47A988-AEAC-47D6-8952-92A376BEC31D}" type="presOf" srcId="{3A358509-0EF6-4ACC-874F-68A73B430843}" destId="{AE0AE24F-A281-4093-B5C8-094CA5EE85AE}" srcOrd="0" destOrd="0" presId="urn:microsoft.com/office/officeart/2005/8/layout/pyramid2"/>
    <dgm:cxn modelId="{B81D1B46-3969-4140-A856-825F407F1931}" srcId="{1A0CA666-8950-42EC-90C2-829F630351EE}" destId="{0D35DAA9-C831-488B-8EE4-CC34C31331D3}" srcOrd="3" destOrd="0" parTransId="{DB08B8A8-18A6-4A52-A201-C44C55FF77CE}" sibTransId="{C242A85C-447B-49EE-8132-188D935B5F5D}"/>
    <dgm:cxn modelId="{8EE22D5C-EB07-4E2A-B6EF-13229ADFFA34}" srcId="{1A0CA666-8950-42EC-90C2-829F630351EE}" destId="{A07CD677-5146-487F-91AA-CC9BE888A7FE}" srcOrd="5" destOrd="0" parTransId="{CBD14EA4-F557-429E-8BBB-568AEE4A958C}" sibTransId="{2D03EC3C-A581-474D-87C0-1F38A3F4784F}"/>
    <dgm:cxn modelId="{7C7EA45A-0C94-4E67-88C5-D579B3771B57}" type="presOf" srcId="{CE98F079-90A4-4633-892D-C66A4FCF6FDE}" destId="{3EFEBBB5-7DA5-4C7A-8D4D-4E7FD3A29DAA}" srcOrd="0" destOrd="0" presId="urn:microsoft.com/office/officeart/2005/8/layout/pyramid2"/>
    <dgm:cxn modelId="{50601AD6-6613-4B42-9212-9915A370376E}" type="presOf" srcId="{3BB07010-2F20-4975-B987-AE2896918C9A}" destId="{7E678A3B-0A36-458F-9628-4BB6BF1D30DA}" srcOrd="0" destOrd="0" presId="urn:microsoft.com/office/officeart/2005/8/layout/pyramid2"/>
    <dgm:cxn modelId="{ABD593F0-50F1-4CCF-A316-745204A8355A}" type="presOf" srcId="{754AC939-2D2C-4099-8F38-6457293B0225}" destId="{25E81B2C-13F1-470E-AA82-D51625E9C0C0}" srcOrd="0" destOrd="0" presId="urn:microsoft.com/office/officeart/2005/8/layout/pyramid2"/>
    <dgm:cxn modelId="{655E6125-4B6C-4449-8A7F-91028BDAB851}" type="presParOf" srcId="{864C5BAF-ACF7-4B05-8F5D-53FAED9D7EF2}" destId="{329E41BE-1C4E-4017-BF37-747528EEBB6B}" srcOrd="0" destOrd="0" presId="urn:microsoft.com/office/officeart/2005/8/layout/pyramid2"/>
    <dgm:cxn modelId="{83B0A903-7115-472C-A587-4AA544EA1B62}" type="presParOf" srcId="{864C5BAF-ACF7-4B05-8F5D-53FAED9D7EF2}" destId="{E8968274-F594-4A2E-92F5-0A4FE723B9A2}" srcOrd="1" destOrd="0" presId="urn:microsoft.com/office/officeart/2005/8/layout/pyramid2"/>
    <dgm:cxn modelId="{29D0DE20-4DBC-4659-8E06-64E423971FDF}" type="presParOf" srcId="{E8968274-F594-4A2E-92F5-0A4FE723B9A2}" destId="{7E678A3B-0A36-458F-9628-4BB6BF1D30DA}" srcOrd="0" destOrd="0" presId="urn:microsoft.com/office/officeart/2005/8/layout/pyramid2"/>
    <dgm:cxn modelId="{0F086DFA-9E3B-4D4C-A7C2-C3AA422E597C}" type="presParOf" srcId="{E8968274-F594-4A2E-92F5-0A4FE723B9A2}" destId="{45EFDCC9-4C57-409E-801D-AF999DA63873}" srcOrd="1" destOrd="0" presId="urn:microsoft.com/office/officeart/2005/8/layout/pyramid2"/>
    <dgm:cxn modelId="{AB84D11E-FD30-4940-8CA9-C98ADB3F2377}" type="presParOf" srcId="{E8968274-F594-4A2E-92F5-0A4FE723B9A2}" destId="{3EFEBBB5-7DA5-4C7A-8D4D-4E7FD3A29DAA}" srcOrd="2" destOrd="0" presId="urn:microsoft.com/office/officeart/2005/8/layout/pyramid2"/>
    <dgm:cxn modelId="{DF60F372-7099-4446-9548-7D1B26281CD8}" type="presParOf" srcId="{E8968274-F594-4A2E-92F5-0A4FE723B9A2}" destId="{8DEE5525-4B6C-440A-8B11-5E609B325357}" srcOrd="3" destOrd="0" presId="urn:microsoft.com/office/officeart/2005/8/layout/pyramid2"/>
    <dgm:cxn modelId="{887F86EC-30E2-4169-9B36-2ED27BDEB585}" type="presParOf" srcId="{E8968274-F594-4A2E-92F5-0A4FE723B9A2}" destId="{25E81B2C-13F1-470E-AA82-D51625E9C0C0}" srcOrd="4" destOrd="0" presId="urn:microsoft.com/office/officeart/2005/8/layout/pyramid2"/>
    <dgm:cxn modelId="{8BE3F6C7-DDF7-41D3-B034-B2F4237C3168}" type="presParOf" srcId="{E8968274-F594-4A2E-92F5-0A4FE723B9A2}" destId="{DCD8387B-43C1-463B-9118-277360BBF632}" srcOrd="5" destOrd="0" presId="urn:microsoft.com/office/officeart/2005/8/layout/pyramid2"/>
    <dgm:cxn modelId="{BC1991E3-87EA-49EA-8E4E-26280DEFBC4E}" type="presParOf" srcId="{E8968274-F594-4A2E-92F5-0A4FE723B9A2}" destId="{86BECEA5-3C53-43DA-8B63-B6CC891E6815}" srcOrd="6" destOrd="0" presId="urn:microsoft.com/office/officeart/2005/8/layout/pyramid2"/>
    <dgm:cxn modelId="{13D4FC9D-B6A0-4366-B3F0-C48AB100B415}" type="presParOf" srcId="{E8968274-F594-4A2E-92F5-0A4FE723B9A2}" destId="{95A22AE5-05F3-48C4-896E-581AAD33BD62}" srcOrd="7" destOrd="0" presId="urn:microsoft.com/office/officeart/2005/8/layout/pyramid2"/>
    <dgm:cxn modelId="{C0934E72-C63F-4B7C-8201-96BDBF9C2075}" type="presParOf" srcId="{E8968274-F594-4A2E-92F5-0A4FE723B9A2}" destId="{AE0AE24F-A281-4093-B5C8-094CA5EE85AE}" srcOrd="8" destOrd="0" presId="urn:microsoft.com/office/officeart/2005/8/layout/pyramid2"/>
    <dgm:cxn modelId="{9BA4B74E-5D53-4A8E-A027-21008336730B}" type="presParOf" srcId="{E8968274-F594-4A2E-92F5-0A4FE723B9A2}" destId="{25177C30-E886-4411-812C-6BF10C340A5D}" srcOrd="9" destOrd="0" presId="urn:microsoft.com/office/officeart/2005/8/layout/pyramid2"/>
    <dgm:cxn modelId="{FDFEB57E-34E0-4B34-8F40-AE881190A5B8}" type="presParOf" srcId="{E8968274-F594-4A2E-92F5-0A4FE723B9A2}" destId="{F563F155-5DF1-441B-9E8F-C8F06E2DDA9A}" srcOrd="10" destOrd="0" presId="urn:microsoft.com/office/officeart/2005/8/layout/pyramid2"/>
    <dgm:cxn modelId="{6599E297-64FB-4EFD-9F76-D79F56AFBCEA}" type="presParOf" srcId="{E8968274-F594-4A2E-92F5-0A4FE723B9A2}" destId="{E0875B06-C71F-4A5D-B478-2C5E4CF0DDD5}" srcOrd="11" destOrd="0" presId="urn:microsoft.com/office/officeart/2005/8/layout/pyramid2"/>
    <dgm:cxn modelId="{E5CDC6DC-DD01-49A2-A3B9-E66B8D453FD7}" type="presParOf" srcId="{E8968274-F594-4A2E-92F5-0A4FE723B9A2}" destId="{EC9944BB-FD7E-4BA6-A79A-D23466259566}" srcOrd="12" destOrd="0" presId="urn:microsoft.com/office/officeart/2005/8/layout/pyramid2"/>
    <dgm:cxn modelId="{2FC79606-56B5-4121-8D58-807698454141}" type="presParOf" srcId="{E8968274-F594-4A2E-92F5-0A4FE723B9A2}" destId="{64D322B7-1852-4028-ADA0-CA786DCFE1CF}" srcOrd="13" destOrd="0" presId="urn:microsoft.com/office/officeart/2005/8/layout/pyramid2"/>
    <dgm:cxn modelId="{A374F30C-FDD3-463F-9553-B597498ADD57}" type="presParOf" srcId="{E8968274-F594-4A2E-92F5-0A4FE723B9A2}" destId="{D5414FCE-A1B4-464A-8450-E0CC85423B8D}" srcOrd="14" destOrd="0" presId="urn:microsoft.com/office/officeart/2005/8/layout/pyramid2"/>
    <dgm:cxn modelId="{1D9B5F16-EEAA-4481-899C-52125C1FCD63}" type="presParOf" srcId="{E8968274-F594-4A2E-92F5-0A4FE723B9A2}" destId="{21CA1B52-CF91-49AC-8BB1-AE0F7E8CC2E1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A2BF3B0-365E-4099-828D-B344799D085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F27937B-8718-49D1-8C15-351EA91A636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мировой практике за 2020 год выделены следующие  группы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финтех-компаний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в 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зависимости от предоставляемых услуг: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5349C2-7AE5-4A4B-B18F-F9449DFB0546}" type="parTrans" cxnId="{66538E14-E8A6-438F-AB9B-E810749A815A}">
      <dgm:prSet/>
      <dgm:spPr/>
      <dgm:t>
        <a:bodyPr/>
        <a:lstStyle/>
        <a:p>
          <a:endParaRPr lang="ru-RU"/>
        </a:p>
      </dgm:t>
    </dgm:pt>
    <dgm:pt modelId="{741885F5-8F6E-46B7-B807-EBDBBEFCAFEF}" type="sibTrans" cxnId="{66538E14-E8A6-438F-AB9B-E810749A815A}">
      <dgm:prSet/>
      <dgm:spPr/>
      <dgm:t>
        <a:bodyPr/>
        <a:lstStyle/>
        <a:p>
          <a:endParaRPr lang="ru-RU"/>
        </a:p>
      </dgm:t>
    </dgm:pt>
    <dgm:pt modelId="{CB5E7C72-9187-4562-8F16-17C58186F5B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Консультационные услуги и управление активами</a:t>
          </a:r>
          <a:endParaRPr lang="ru-RU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8973B9-4CB0-4135-BC26-4B41041798AD}" type="parTrans" cxnId="{47BFBF02-454E-4F74-B487-24B165FA5014}">
      <dgm:prSet/>
      <dgm:spPr/>
      <dgm:t>
        <a:bodyPr/>
        <a:lstStyle/>
        <a:p>
          <a:endParaRPr lang="ru-RU"/>
        </a:p>
      </dgm:t>
    </dgm:pt>
    <dgm:pt modelId="{F0566259-853A-492B-B8F1-A30130DE8A61}" type="sibTrans" cxnId="{47BFBF02-454E-4F74-B487-24B165FA5014}">
      <dgm:prSet/>
      <dgm:spPr/>
      <dgm:t>
        <a:bodyPr/>
        <a:lstStyle/>
        <a:p>
          <a:endParaRPr lang="ru-RU"/>
        </a:p>
      </dgm:t>
    </dgm:pt>
    <dgm:pt modelId="{0B4D30AC-715E-42C9-889A-D2CC01E72E4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Личные финансы</a:t>
          </a:r>
          <a:endParaRPr lang="ru-RU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3A9EEBD-FB7E-4343-8163-D22D7EE1B283}" type="parTrans" cxnId="{4D1052AC-213A-4106-91E6-2B1EC1999F7A}">
      <dgm:prSet/>
      <dgm:spPr/>
      <dgm:t>
        <a:bodyPr/>
        <a:lstStyle/>
        <a:p>
          <a:endParaRPr lang="ru-RU"/>
        </a:p>
      </dgm:t>
    </dgm:pt>
    <dgm:pt modelId="{6DECF696-D0F0-4DFC-84D6-E87FCD7AB720}" type="sibTrans" cxnId="{4D1052AC-213A-4106-91E6-2B1EC1999F7A}">
      <dgm:prSet/>
      <dgm:spPr/>
      <dgm:t>
        <a:bodyPr/>
        <a:lstStyle/>
        <a:p>
          <a:endParaRPr lang="ru-RU"/>
        </a:p>
      </dgm:t>
    </dgm:pt>
    <dgm:pt modelId="{6259AA28-9A66-4F93-AED8-6C2A654D782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Альтернативное финансирование</a:t>
          </a:r>
          <a:endParaRPr lang="ru-RU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BBA46AA-C0D5-4401-8473-2ACA2C9F4A30}" type="parTrans" cxnId="{D0C5CD41-1D8C-48A1-BC6B-F681170E71F7}">
      <dgm:prSet/>
      <dgm:spPr/>
      <dgm:t>
        <a:bodyPr/>
        <a:lstStyle/>
        <a:p>
          <a:endParaRPr lang="ru-RU"/>
        </a:p>
      </dgm:t>
    </dgm:pt>
    <dgm:pt modelId="{9BEAE093-5E8C-43FD-9947-C9CB895EECE5}" type="sibTrans" cxnId="{D0C5CD41-1D8C-48A1-BC6B-F681170E71F7}">
      <dgm:prSet/>
      <dgm:spPr/>
      <dgm:t>
        <a:bodyPr/>
        <a:lstStyle/>
        <a:p>
          <a:endParaRPr lang="ru-RU"/>
        </a:p>
      </dgm:t>
    </dgm:pt>
    <dgm:pt modelId="{9D00A584-7E19-4CA8-BE6F-096FBAA9024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Платежные услуги с помощью мобильных телефонов и электронных устройств</a:t>
          </a:r>
          <a:endParaRPr lang="ru-RU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290494-2FC3-4292-AB4C-1F7441CC8332}" type="parTrans" cxnId="{6F8B4F65-B1A3-4A53-9FE8-ABC28B68BB3B}">
      <dgm:prSet/>
      <dgm:spPr/>
      <dgm:t>
        <a:bodyPr/>
        <a:lstStyle/>
        <a:p>
          <a:endParaRPr lang="ru-RU"/>
        </a:p>
      </dgm:t>
    </dgm:pt>
    <dgm:pt modelId="{553DE2B1-0F25-4F47-B721-5186A7E5832E}" type="sibTrans" cxnId="{6F8B4F65-B1A3-4A53-9FE8-ABC28B68BB3B}">
      <dgm:prSet/>
      <dgm:spPr/>
      <dgm:t>
        <a:bodyPr/>
        <a:lstStyle/>
        <a:p>
          <a:endParaRPr lang="ru-RU"/>
        </a:p>
      </dgm:t>
    </dgm:pt>
    <dgm:pt modelId="{071D677B-01B0-4290-A6F9-3D3B49C4924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Big</a:t>
          </a:r>
          <a:r>
            <a: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Data</a:t>
          </a:r>
          <a:endParaRPr lang="ru-RU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3351A0-F659-44D4-9BEE-209F072EA27A}" type="parTrans" cxnId="{74BB0394-A521-463A-BF14-6ED3BE6424B3}">
      <dgm:prSet/>
      <dgm:spPr/>
      <dgm:t>
        <a:bodyPr/>
        <a:lstStyle/>
        <a:p>
          <a:endParaRPr lang="ru-RU"/>
        </a:p>
      </dgm:t>
    </dgm:pt>
    <dgm:pt modelId="{694755A4-6057-4824-B13F-149DABD5F686}" type="sibTrans" cxnId="{74BB0394-A521-463A-BF14-6ED3BE6424B3}">
      <dgm:prSet/>
      <dgm:spPr/>
      <dgm:t>
        <a:bodyPr/>
        <a:lstStyle/>
        <a:p>
          <a:endParaRPr lang="ru-RU"/>
        </a:p>
      </dgm:t>
    </dgm:pt>
    <dgm:pt modelId="{D951E7F1-FB1B-4445-90CC-58FACA1123B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Идентификация клиента онлайн</a:t>
          </a:r>
          <a:endParaRPr lang="ru-RU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3C5826-3D9A-4D30-9CCE-251DDCBB5914}" type="parTrans" cxnId="{AC562731-F942-45F2-A967-2C1B159F5F93}">
      <dgm:prSet/>
      <dgm:spPr/>
      <dgm:t>
        <a:bodyPr/>
        <a:lstStyle/>
        <a:p>
          <a:endParaRPr lang="ru-RU"/>
        </a:p>
      </dgm:t>
    </dgm:pt>
    <dgm:pt modelId="{FD9BC97F-CE15-4215-BC92-6E6459681049}" type="sibTrans" cxnId="{AC562731-F942-45F2-A967-2C1B159F5F93}">
      <dgm:prSet/>
      <dgm:spPr/>
      <dgm:t>
        <a:bodyPr/>
        <a:lstStyle/>
        <a:p>
          <a:endParaRPr lang="ru-RU"/>
        </a:p>
      </dgm:t>
    </dgm:pt>
    <dgm:pt modelId="{AEFC191A-E8FB-4B16-8BC4-27058AD745BE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Криптоактивы</a:t>
          </a:r>
          <a:endParaRPr lang="ru-RU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961547-D473-4FCF-8101-4C897B2015CD}" type="parTrans" cxnId="{9E79C415-5EAB-4C44-8376-5241549321D6}">
      <dgm:prSet/>
      <dgm:spPr/>
      <dgm:t>
        <a:bodyPr/>
        <a:lstStyle/>
        <a:p>
          <a:endParaRPr lang="ru-RU"/>
        </a:p>
      </dgm:t>
    </dgm:pt>
    <dgm:pt modelId="{9CB84B7D-66B3-4CFE-AAE1-B719A2BACF13}" type="sibTrans" cxnId="{9E79C415-5EAB-4C44-8376-5241549321D6}">
      <dgm:prSet/>
      <dgm:spPr/>
      <dgm:t>
        <a:bodyPr/>
        <a:lstStyle/>
        <a:p>
          <a:endParaRPr lang="ru-RU"/>
        </a:p>
      </dgm:t>
    </dgm:pt>
    <dgm:pt modelId="{7DC7D0EC-45BF-4CB2-878B-4DA847CE66C1}" type="pres">
      <dgm:prSet presAssocID="{9A2BF3B0-365E-4099-828D-B344799D085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C1EB3-8C31-4950-AA3D-1E3E14C4EF94}" type="pres">
      <dgm:prSet presAssocID="{9A2BF3B0-365E-4099-828D-B344799D0854}" presName="hierFlow" presStyleCnt="0"/>
      <dgm:spPr/>
    </dgm:pt>
    <dgm:pt modelId="{F51C2D5F-A0F2-46A4-907D-C03BE1630F08}" type="pres">
      <dgm:prSet presAssocID="{9A2BF3B0-365E-4099-828D-B344799D085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B9C8ED-11F5-4249-88A7-17934B395C53}" type="pres">
      <dgm:prSet presAssocID="{8F27937B-8718-49D1-8C15-351EA91A636E}" presName="Name14" presStyleCnt="0"/>
      <dgm:spPr/>
    </dgm:pt>
    <dgm:pt modelId="{567ABABC-991E-483C-9BAA-7A7ED91D05BA}" type="pres">
      <dgm:prSet presAssocID="{8F27937B-8718-49D1-8C15-351EA91A636E}" presName="level1Shape" presStyleLbl="node0" presStyleIdx="0" presStyleCnt="1" custScaleX="605591" custScaleY="162066" custLinFactNeighborX="0" custLinFactNeighborY="-40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E6820-8643-472A-96ED-B78B181DD16F}" type="pres">
      <dgm:prSet presAssocID="{8F27937B-8718-49D1-8C15-351EA91A636E}" presName="hierChild2" presStyleCnt="0"/>
      <dgm:spPr/>
    </dgm:pt>
    <dgm:pt modelId="{686CFFB6-7077-4CB4-98F2-AF80A9EF9131}" type="pres">
      <dgm:prSet presAssocID="{CC8973B9-4CB0-4135-BC26-4B41041798AD}" presName="Name19" presStyleLbl="parChTrans1D2" presStyleIdx="0" presStyleCnt="7"/>
      <dgm:spPr/>
      <dgm:t>
        <a:bodyPr/>
        <a:lstStyle/>
        <a:p>
          <a:endParaRPr lang="ru-RU"/>
        </a:p>
      </dgm:t>
    </dgm:pt>
    <dgm:pt modelId="{321128C8-6758-4F33-829C-B08298990F0A}" type="pres">
      <dgm:prSet presAssocID="{CB5E7C72-9187-4562-8F16-17C58186F5BB}" presName="Name21" presStyleCnt="0"/>
      <dgm:spPr/>
    </dgm:pt>
    <dgm:pt modelId="{82939511-E758-4C52-96AE-19AFAE5174B1}" type="pres">
      <dgm:prSet presAssocID="{CB5E7C72-9187-4562-8F16-17C58186F5BB}" presName="level2Shape" presStyleLbl="node2" presStyleIdx="0" presStyleCnt="7" custScaleY="302970"/>
      <dgm:spPr/>
      <dgm:t>
        <a:bodyPr/>
        <a:lstStyle/>
        <a:p>
          <a:endParaRPr lang="ru-RU"/>
        </a:p>
      </dgm:t>
    </dgm:pt>
    <dgm:pt modelId="{7E4715ED-B0F1-4868-AFF7-711D6B5C257C}" type="pres">
      <dgm:prSet presAssocID="{CB5E7C72-9187-4562-8F16-17C58186F5BB}" presName="hierChild3" presStyleCnt="0"/>
      <dgm:spPr/>
    </dgm:pt>
    <dgm:pt modelId="{960AA95D-1BC0-4949-8AAF-23D3E1A67A03}" type="pres">
      <dgm:prSet presAssocID="{73A9EEBD-FB7E-4343-8163-D22D7EE1B283}" presName="Name19" presStyleLbl="parChTrans1D2" presStyleIdx="1" presStyleCnt="7"/>
      <dgm:spPr/>
      <dgm:t>
        <a:bodyPr/>
        <a:lstStyle/>
        <a:p>
          <a:endParaRPr lang="ru-RU"/>
        </a:p>
      </dgm:t>
    </dgm:pt>
    <dgm:pt modelId="{1BB52134-E20F-4CE7-9E8D-500F5DA746FB}" type="pres">
      <dgm:prSet presAssocID="{0B4D30AC-715E-42C9-889A-D2CC01E72E43}" presName="Name21" presStyleCnt="0"/>
      <dgm:spPr/>
    </dgm:pt>
    <dgm:pt modelId="{450A1464-0722-4774-B389-73E4C7D5BEF2}" type="pres">
      <dgm:prSet presAssocID="{0B4D30AC-715E-42C9-889A-D2CC01E72E43}" presName="level2Shape" presStyleLbl="node2" presStyleIdx="1" presStyleCnt="7" custScaleY="305358"/>
      <dgm:spPr/>
      <dgm:t>
        <a:bodyPr/>
        <a:lstStyle/>
        <a:p>
          <a:endParaRPr lang="ru-RU"/>
        </a:p>
      </dgm:t>
    </dgm:pt>
    <dgm:pt modelId="{24A9C8B9-C59B-4C55-83EB-77C64B12ED3F}" type="pres">
      <dgm:prSet presAssocID="{0B4D30AC-715E-42C9-889A-D2CC01E72E43}" presName="hierChild3" presStyleCnt="0"/>
      <dgm:spPr/>
    </dgm:pt>
    <dgm:pt modelId="{AB86FF5C-D9FE-4270-9948-243410A1819C}" type="pres">
      <dgm:prSet presAssocID="{CBBA46AA-C0D5-4401-8473-2ACA2C9F4A30}" presName="Name19" presStyleLbl="parChTrans1D2" presStyleIdx="2" presStyleCnt="7"/>
      <dgm:spPr/>
      <dgm:t>
        <a:bodyPr/>
        <a:lstStyle/>
        <a:p>
          <a:endParaRPr lang="ru-RU"/>
        </a:p>
      </dgm:t>
    </dgm:pt>
    <dgm:pt modelId="{0E721F7C-AEAF-462A-9F11-B9EC0913678C}" type="pres">
      <dgm:prSet presAssocID="{6259AA28-9A66-4F93-AED8-6C2A654D782A}" presName="Name21" presStyleCnt="0"/>
      <dgm:spPr/>
    </dgm:pt>
    <dgm:pt modelId="{DAB21982-14EB-48F2-8C01-B38B6B1BA485}" type="pres">
      <dgm:prSet presAssocID="{6259AA28-9A66-4F93-AED8-6C2A654D782A}" presName="level2Shape" presStyleLbl="node2" presStyleIdx="2" presStyleCnt="7" custScaleY="307745"/>
      <dgm:spPr/>
      <dgm:t>
        <a:bodyPr/>
        <a:lstStyle/>
        <a:p>
          <a:endParaRPr lang="ru-RU"/>
        </a:p>
      </dgm:t>
    </dgm:pt>
    <dgm:pt modelId="{C6C9F1EC-A2FF-4ECE-9299-BDBB092B81EF}" type="pres">
      <dgm:prSet presAssocID="{6259AA28-9A66-4F93-AED8-6C2A654D782A}" presName="hierChild3" presStyleCnt="0"/>
      <dgm:spPr/>
    </dgm:pt>
    <dgm:pt modelId="{9D25C88E-7ABE-4648-8D32-2B31B7AA15DB}" type="pres">
      <dgm:prSet presAssocID="{BE290494-2FC3-4292-AB4C-1F7441CC8332}" presName="Name19" presStyleLbl="parChTrans1D2" presStyleIdx="3" presStyleCnt="7"/>
      <dgm:spPr/>
      <dgm:t>
        <a:bodyPr/>
        <a:lstStyle/>
        <a:p>
          <a:endParaRPr lang="ru-RU"/>
        </a:p>
      </dgm:t>
    </dgm:pt>
    <dgm:pt modelId="{74BE29FB-A05A-48AB-B17D-69650A959982}" type="pres">
      <dgm:prSet presAssocID="{9D00A584-7E19-4CA8-BE6F-096FBAA90245}" presName="Name21" presStyleCnt="0"/>
      <dgm:spPr/>
    </dgm:pt>
    <dgm:pt modelId="{4FB3D42F-A381-41AB-9F8C-6E6D26274202}" type="pres">
      <dgm:prSet presAssocID="{9D00A584-7E19-4CA8-BE6F-096FBAA90245}" presName="level2Shape" presStyleLbl="node2" presStyleIdx="3" presStyleCnt="7" custScaleX="151445" custScaleY="302969"/>
      <dgm:spPr/>
      <dgm:t>
        <a:bodyPr/>
        <a:lstStyle/>
        <a:p>
          <a:endParaRPr lang="ru-RU"/>
        </a:p>
      </dgm:t>
    </dgm:pt>
    <dgm:pt modelId="{745BBEF1-0CBF-4B81-9C6E-BC10B36E34C5}" type="pres">
      <dgm:prSet presAssocID="{9D00A584-7E19-4CA8-BE6F-096FBAA90245}" presName="hierChild3" presStyleCnt="0"/>
      <dgm:spPr/>
    </dgm:pt>
    <dgm:pt modelId="{80A6800C-3D35-4C13-AE50-D1F1ED2F6D53}" type="pres">
      <dgm:prSet presAssocID="{AB3351A0-F659-44D4-9BEE-209F072EA27A}" presName="Name19" presStyleLbl="parChTrans1D2" presStyleIdx="4" presStyleCnt="7"/>
      <dgm:spPr/>
      <dgm:t>
        <a:bodyPr/>
        <a:lstStyle/>
        <a:p>
          <a:endParaRPr lang="ru-RU"/>
        </a:p>
      </dgm:t>
    </dgm:pt>
    <dgm:pt modelId="{C3575AC7-DE74-4365-A63F-091BB22D3A0E}" type="pres">
      <dgm:prSet presAssocID="{071D677B-01B0-4290-A6F9-3D3B49C49242}" presName="Name21" presStyleCnt="0"/>
      <dgm:spPr/>
    </dgm:pt>
    <dgm:pt modelId="{2BC08289-0FDB-41CE-AEBA-866682FF46A3}" type="pres">
      <dgm:prSet presAssocID="{071D677B-01B0-4290-A6F9-3D3B49C49242}" presName="level2Shape" presStyleLbl="node2" presStyleIdx="4" presStyleCnt="7" custScaleY="302970"/>
      <dgm:spPr/>
      <dgm:t>
        <a:bodyPr/>
        <a:lstStyle/>
        <a:p>
          <a:endParaRPr lang="ru-RU"/>
        </a:p>
      </dgm:t>
    </dgm:pt>
    <dgm:pt modelId="{5DBD19E7-5E6A-404D-B075-70276550B05E}" type="pres">
      <dgm:prSet presAssocID="{071D677B-01B0-4290-A6F9-3D3B49C49242}" presName="hierChild3" presStyleCnt="0"/>
      <dgm:spPr/>
    </dgm:pt>
    <dgm:pt modelId="{01C73994-88DE-4517-A04F-88610997090D}" type="pres">
      <dgm:prSet presAssocID="{C33C5826-3D9A-4D30-9CCE-251DDCBB5914}" presName="Name19" presStyleLbl="parChTrans1D2" presStyleIdx="5" presStyleCnt="7"/>
      <dgm:spPr/>
      <dgm:t>
        <a:bodyPr/>
        <a:lstStyle/>
        <a:p>
          <a:endParaRPr lang="ru-RU"/>
        </a:p>
      </dgm:t>
    </dgm:pt>
    <dgm:pt modelId="{7420D2AD-95D6-4815-8132-0FA289F59806}" type="pres">
      <dgm:prSet presAssocID="{D951E7F1-FB1B-4445-90CC-58FACA1123BB}" presName="Name21" presStyleCnt="0"/>
      <dgm:spPr/>
    </dgm:pt>
    <dgm:pt modelId="{A3D0468D-5535-452C-BD71-492D06FEDF83}" type="pres">
      <dgm:prSet presAssocID="{D951E7F1-FB1B-4445-90CC-58FACA1123BB}" presName="level2Shape" presStyleLbl="node2" presStyleIdx="5" presStyleCnt="7" custScaleY="300582"/>
      <dgm:spPr/>
      <dgm:t>
        <a:bodyPr/>
        <a:lstStyle/>
        <a:p>
          <a:endParaRPr lang="ru-RU"/>
        </a:p>
      </dgm:t>
    </dgm:pt>
    <dgm:pt modelId="{2F66BD67-EA98-4745-B033-1D752C1270D3}" type="pres">
      <dgm:prSet presAssocID="{D951E7F1-FB1B-4445-90CC-58FACA1123BB}" presName="hierChild3" presStyleCnt="0"/>
      <dgm:spPr/>
    </dgm:pt>
    <dgm:pt modelId="{C98E394A-4D4D-4793-95F1-07CFE9A7FAAF}" type="pres">
      <dgm:prSet presAssocID="{33961547-D473-4FCF-8101-4C897B2015CD}" presName="Name19" presStyleLbl="parChTrans1D2" presStyleIdx="6" presStyleCnt="7"/>
      <dgm:spPr/>
      <dgm:t>
        <a:bodyPr/>
        <a:lstStyle/>
        <a:p>
          <a:endParaRPr lang="ru-RU"/>
        </a:p>
      </dgm:t>
    </dgm:pt>
    <dgm:pt modelId="{F49EE0D0-F796-4CEC-B484-E994A69F09A9}" type="pres">
      <dgm:prSet presAssocID="{AEFC191A-E8FB-4B16-8BC4-27058AD745BE}" presName="Name21" presStyleCnt="0"/>
      <dgm:spPr/>
    </dgm:pt>
    <dgm:pt modelId="{F9501EDE-10E8-420A-8C59-0A22DEC4341A}" type="pres">
      <dgm:prSet presAssocID="{AEFC191A-E8FB-4B16-8BC4-27058AD745BE}" presName="level2Shape" presStyleLbl="node2" presStyleIdx="6" presStyleCnt="7" custScaleY="298194"/>
      <dgm:spPr/>
      <dgm:t>
        <a:bodyPr/>
        <a:lstStyle/>
        <a:p>
          <a:endParaRPr lang="ru-RU"/>
        </a:p>
      </dgm:t>
    </dgm:pt>
    <dgm:pt modelId="{6D53BA0C-D797-4E6F-AB69-49A81EDE58AF}" type="pres">
      <dgm:prSet presAssocID="{AEFC191A-E8FB-4B16-8BC4-27058AD745BE}" presName="hierChild3" presStyleCnt="0"/>
      <dgm:spPr/>
    </dgm:pt>
    <dgm:pt modelId="{1E8B73B4-D369-45C8-A55C-79B9496C2B34}" type="pres">
      <dgm:prSet presAssocID="{9A2BF3B0-365E-4099-828D-B344799D0854}" presName="bgShapesFlow" presStyleCnt="0"/>
      <dgm:spPr/>
    </dgm:pt>
  </dgm:ptLst>
  <dgm:cxnLst>
    <dgm:cxn modelId="{E0B2CC0F-1C52-44BC-A02F-34F6345C6A9B}" type="presOf" srcId="{9D00A584-7E19-4CA8-BE6F-096FBAA90245}" destId="{4FB3D42F-A381-41AB-9F8C-6E6D26274202}" srcOrd="0" destOrd="0" presId="urn:microsoft.com/office/officeart/2005/8/layout/hierarchy6"/>
    <dgm:cxn modelId="{BCF1E8B3-F86E-46C3-ADBC-5F14EBE55B51}" type="presOf" srcId="{CC8973B9-4CB0-4135-BC26-4B41041798AD}" destId="{686CFFB6-7077-4CB4-98F2-AF80A9EF9131}" srcOrd="0" destOrd="0" presId="urn:microsoft.com/office/officeart/2005/8/layout/hierarchy6"/>
    <dgm:cxn modelId="{327461F4-DF47-494F-94BF-080669C526D2}" type="presOf" srcId="{071D677B-01B0-4290-A6F9-3D3B49C49242}" destId="{2BC08289-0FDB-41CE-AEBA-866682FF46A3}" srcOrd="0" destOrd="0" presId="urn:microsoft.com/office/officeart/2005/8/layout/hierarchy6"/>
    <dgm:cxn modelId="{AC562731-F942-45F2-A967-2C1B159F5F93}" srcId="{8F27937B-8718-49D1-8C15-351EA91A636E}" destId="{D951E7F1-FB1B-4445-90CC-58FACA1123BB}" srcOrd="5" destOrd="0" parTransId="{C33C5826-3D9A-4D30-9CCE-251DDCBB5914}" sibTransId="{FD9BC97F-CE15-4215-BC92-6E6459681049}"/>
    <dgm:cxn modelId="{74BB0394-A521-463A-BF14-6ED3BE6424B3}" srcId="{8F27937B-8718-49D1-8C15-351EA91A636E}" destId="{071D677B-01B0-4290-A6F9-3D3B49C49242}" srcOrd="4" destOrd="0" parTransId="{AB3351A0-F659-44D4-9BEE-209F072EA27A}" sibTransId="{694755A4-6057-4824-B13F-149DABD5F686}"/>
    <dgm:cxn modelId="{3B95C933-1CAB-421C-95B1-9090E419A460}" type="presOf" srcId="{AB3351A0-F659-44D4-9BEE-209F072EA27A}" destId="{80A6800C-3D35-4C13-AE50-D1F1ED2F6D53}" srcOrd="0" destOrd="0" presId="urn:microsoft.com/office/officeart/2005/8/layout/hierarchy6"/>
    <dgm:cxn modelId="{24AB9A4F-D56F-4AB4-AF43-E3EC19D72F0E}" type="presOf" srcId="{6259AA28-9A66-4F93-AED8-6C2A654D782A}" destId="{DAB21982-14EB-48F2-8C01-B38B6B1BA485}" srcOrd="0" destOrd="0" presId="urn:microsoft.com/office/officeart/2005/8/layout/hierarchy6"/>
    <dgm:cxn modelId="{26917711-0633-487E-B3ED-56398A690E29}" type="presOf" srcId="{C33C5826-3D9A-4D30-9CCE-251DDCBB5914}" destId="{01C73994-88DE-4517-A04F-88610997090D}" srcOrd="0" destOrd="0" presId="urn:microsoft.com/office/officeart/2005/8/layout/hierarchy6"/>
    <dgm:cxn modelId="{BDA5AB59-C8C5-4D52-AB5F-19A0CA29D145}" type="presOf" srcId="{BE290494-2FC3-4292-AB4C-1F7441CC8332}" destId="{9D25C88E-7ABE-4648-8D32-2B31B7AA15DB}" srcOrd="0" destOrd="0" presId="urn:microsoft.com/office/officeart/2005/8/layout/hierarchy6"/>
    <dgm:cxn modelId="{215B8B9E-D979-4B90-B1B7-4B3DA62E7615}" type="presOf" srcId="{CBBA46AA-C0D5-4401-8473-2ACA2C9F4A30}" destId="{AB86FF5C-D9FE-4270-9948-243410A1819C}" srcOrd="0" destOrd="0" presId="urn:microsoft.com/office/officeart/2005/8/layout/hierarchy6"/>
    <dgm:cxn modelId="{C3CE3E44-7986-4DA1-9B07-5E5B245CB1F0}" type="presOf" srcId="{CB5E7C72-9187-4562-8F16-17C58186F5BB}" destId="{82939511-E758-4C52-96AE-19AFAE5174B1}" srcOrd="0" destOrd="0" presId="urn:microsoft.com/office/officeart/2005/8/layout/hierarchy6"/>
    <dgm:cxn modelId="{20878A90-F95E-4026-AAFB-8A1449FE1A4E}" type="presOf" srcId="{D951E7F1-FB1B-4445-90CC-58FACA1123BB}" destId="{A3D0468D-5535-452C-BD71-492D06FEDF83}" srcOrd="0" destOrd="0" presId="urn:microsoft.com/office/officeart/2005/8/layout/hierarchy6"/>
    <dgm:cxn modelId="{CC740674-A931-4D3F-8342-28480D2E39C8}" type="presOf" srcId="{8F27937B-8718-49D1-8C15-351EA91A636E}" destId="{567ABABC-991E-483C-9BAA-7A7ED91D05BA}" srcOrd="0" destOrd="0" presId="urn:microsoft.com/office/officeart/2005/8/layout/hierarchy6"/>
    <dgm:cxn modelId="{12F687FE-836A-48F2-995C-9279CC7CD9C7}" type="presOf" srcId="{9A2BF3B0-365E-4099-828D-B344799D0854}" destId="{7DC7D0EC-45BF-4CB2-878B-4DA847CE66C1}" srcOrd="0" destOrd="0" presId="urn:microsoft.com/office/officeart/2005/8/layout/hierarchy6"/>
    <dgm:cxn modelId="{D0C5CD41-1D8C-48A1-BC6B-F681170E71F7}" srcId="{8F27937B-8718-49D1-8C15-351EA91A636E}" destId="{6259AA28-9A66-4F93-AED8-6C2A654D782A}" srcOrd="2" destOrd="0" parTransId="{CBBA46AA-C0D5-4401-8473-2ACA2C9F4A30}" sibTransId="{9BEAE093-5E8C-43FD-9947-C9CB895EECE5}"/>
    <dgm:cxn modelId="{898FCFDC-2337-42E9-B47C-F2598C7E4774}" type="presOf" srcId="{AEFC191A-E8FB-4B16-8BC4-27058AD745BE}" destId="{F9501EDE-10E8-420A-8C59-0A22DEC4341A}" srcOrd="0" destOrd="0" presId="urn:microsoft.com/office/officeart/2005/8/layout/hierarchy6"/>
    <dgm:cxn modelId="{66538E14-E8A6-438F-AB9B-E810749A815A}" srcId="{9A2BF3B0-365E-4099-828D-B344799D0854}" destId="{8F27937B-8718-49D1-8C15-351EA91A636E}" srcOrd="0" destOrd="0" parTransId="{CF5349C2-7AE5-4A4B-B18F-F9449DFB0546}" sibTransId="{741885F5-8F6E-46B7-B807-EBDBBEFCAFEF}"/>
    <dgm:cxn modelId="{6F8B4F65-B1A3-4A53-9FE8-ABC28B68BB3B}" srcId="{8F27937B-8718-49D1-8C15-351EA91A636E}" destId="{9D00A584-7E19-4CA8-BE6F-096FBAA90245}" srcOrd="3" destOrd="0" parTransId="{BE290494-2FC3-4292-AB4C-1F7441CC8332}" sibTransId="{553DE2B1-0F25-4F47-B721-5186A7E5832E}"/>
    <dgm:cxn modelId="{F330CA27-BB2F-41D0-B9C9-E35D119FDE91}" type="presOf" srcId="{0B4D30AC-715E-42C9-889A-D2CC01E72E43}" destId="{450A1464-0722-4774-B389-73E4C7D5BEF2}" srcOrd="0" destOrd="0" presId="urn:microsoft.com/office/officeart/2005/8/layout/hierarchy6"/>
    <dgm:cxn modelId="{47BFBF02-454E-4F74-B487-24B165FA5014}" srcId="{8F27937B-8718-49D1-8C15-351EA91A636E}" destId="{CB5E7C72-9187-4562-8F16-17C58186F5BB}" srcOrd="0" destOrd="0" parTransId="{CC8973B9-4CB0-4135-BC26-4B41041798AD}" sibTransId="{F0566259-853A-492B-B8F1-A30130DE8A61}"/>
    <dgm:cxn modelId="{5C29B5AE-E065-46A9-BDCB-A4C9FB63A44E}" type="presOf" srcId="{73A9EEBD-FB7E-4343-8163-D22D7EE1B283}" destId="{960AA95D-1BC0-4949-8AAF-23D3E1A67A03}" srcOrd="0" destOrd="0" presId="urn:microsoft.com/office/officeart/2005/8/layout/hierarchy6"/>
    <dgm:cxn modelId="{4D1052AC-213A-4106-91E6-2B1EC1999F7A}" srcId="{8F27937B-8718-49D1-8C15-351EA91A636E}" destId="{0B4D30AC-715E-42C9-889A-D2CC01E72E43}" srcOrd="1" destOrd="0" parTransId="{73A9EEBD-FB7E-4343-8163-D22D7EE1B283}" sibTransId="{6DECF696-D0F0-4DFC-84D6-E87FCD7AB720}"/>
    <dgm:cxn modelId="{9E79C415-5EAB-4C44-8376-5241549321D6}" srcId="{8F27937B-8718-49D1-8C15-351EA91A636E}" destId="{AEFC191A-E8FB-4B16-8BC4-27058AD745BE}" srcOrd="6" destOrd="0" parTransId="{33961547-D473-4FCF-8101-4C897B2015CD}" sibTransId="{9CB84B7D-66B3-4CFE-AAE1-B719A2BACF13}"/>
    <dgm:cxn modelId="{EF93F37F-6AC7-4B4A-A261-6C24F97234E3}" type="presOf" srcId="{33961547-D473-4FCF-8101-4C897B2015CD}" destId="{C98E394A-4D4D-4793-95F1-07CFE9A7FAAF}" srcOrd="0" destOrd="0" presId="urn:microsoft.com/office/officeart/2005/8/layout/hierarchy6"/>
    <dgm:cxn modelId="{F1AC2B3A-0F7A-497F-9B5C-85E9E9291C0D}" type="presParOf" srcId="{7DC7D0EC-45BF-4CB2-878B-4DA847CE66C1}" destId="{AB0C1EB3-8C31-4950-AA3D-1E3E14C4EF94}" srcOrd="0" destOrd="0" presId="urn:microsoft.com/office/officeart/2005/8/layout/hierarchy6"/>
    <dgm:cxn modelId="{92BE7D1E-C272-439A-983A-44E47FCA9B3D}" type="presParOf" srcId="{AB0C1EB3-8C31-4950-AA3D-1E3E14C4EF94}" destId="{F51C2D5F-A0F2-46A4-907D-C03BE1630F08}" srcOrd="0" destOrd="0" presId="urn:microsoft.com/office/officeart/2005/8/layout/hierarchy6"/>
    <dgm:cxn modelId="{C2B190D7-729A-4F09-9637-0DA4A8F3A414}" type="presParOf" srcId="{F51C2D5F-A0F2-46A4-907D-C03BE1630F08}" destId="{CDB9C8ED-11F5-4249-88A7-17934B395C53}" srcOrd="0" destOrd="0" presId="urn:microsoft.com/office/officeart/2005/8/layout/hierarchy6"/>
    <dgm:cxn modelId="{310FC9DB-AC22-439D-B68B-A2840259C78B}" type="presParOf" srcId="{CDB9C8ED-11F5-4249-88A7-17934B395C53}" destId="{567ABABC-991E-483C-9BAA-7A7ED91D05BA}" srcOrd="0" destOrd="0" presId="urn:microsoft.com/office/officeart/2005/8/layout/hierarchy6"/>
    <dgm:cxn modelId="{A4F1E084-AEE2-4CDA-9B59-7CD97805ACFE}" type="presParOf" srcId="{CDB9C8ED-11F5-4249-88A7-17934B395C53}" destId="{C4CE6820-8643-472A-96ED-B78B181DD16F}" srcOrd="1" destOrd="0" presId="urn:microsoft.com/office/officeart/2005/8/layout/hierarchy6"/>
    <dgm:cxn modelId="{F0176A7F-F11C-4FF1-8491-9CDE709E2449}" type="presParOf" srcId="{C4CE6820-8643-472A-96ED-B78B181DD16F}" destId="{686CFFB6-7077-4CB4-98F2-AF80A9EF9131}" srcOrd="0" destOrd="0" presId="urn:microsoft.com/office/officeart/2005/8/layout/hierarchy6"/>
    <dgm:cxn modelId="{DBE3F405-1951-42C5-AB01-AB625D2C47EF}" type="presParOf" srcId="{C4CE6820-8643-472A-96ED-B78B181DD16F}" destId="{321128C8-6758-4F33-829C-B08298990F0A}" srcOrd="1" destOrd="0" presId="urn:microsoft.com/office/officeart/2005/8/layout/hierarchy6"/>
    <dgm:cxn modelId="{B01A2052-3C87-4498-BDD5-A23B137E9F7C}" type="presParOf" srcId="{321128C8-6758-4F33-829C-B08298990F0A}" destId="{82939511-E758-4C52-96AE-19AFAE5174B1}" srcOrd="0" destOrd="0" presId="urn:microsoft.com/office/officeart/2005/8/layout/hierarchy6"/>
    <dgm:cxn modelId="{D24F6D3B-928F-4F4D-8339-375A7AB9F77A}" type="presParOf" srcId="{321128C8-6758-4F33-829C-B08298990F0A}" destId="{7E4715ED-B0F1-4868-AFF7-711D6B5C257C}" srcOrd="1" destOrd="0" presId="urn:microsoft.com/office/officeart/2005/8/layout/hierarchy6"/>
    <dgm:cxn modelId="{99DCD02D-8DD4-4809-B40D-9BBA8F7EF127}" type="presParOf" srcId="{C4CE6820-8643-472A-96ED-B78B181DD16F}" destId="{960AA95D-1BC0-4949-8AAF-23D3E1A67A03}" srcOrd="2" destOrd="0" presId="urn:microsoft.com/office/officeart/2005/8/layout/hierarchy6"/>
    <dgm:cxn modelId="{4413266E-8473-4E6D-A10A-CB73DC5A651E}" type="presParOf" srcId="{C4CE6820-8643-472A-96ED-B78B181DD16F}" destId="{1BB52134-E20F-4CE7-9E8D-500F5DA746FB}" srcOrd="3" destOrd="0" presId="urn:microsoft.com/office/officeart/2005/8/layout/hierarchy6"/>
    <dgm:cxn modelId="{48CD0D71-64CA-47C2-BEE2-1996CD9E1BDC}" type="presParOf" srcId="{1BB52134-E20F-4CE7-9E8D-500F5DA746FB}" destId="{450A1464-0722-4774-B389-73E4C7D5BEF2}" srcOrd="0" destOrd="0" presId="urn:microsoft.com/office/officeart/2005/8/layout/hierarchy6"/>
    <dgm:cxn modelId="{D93D564C-891E-46B9-9501-035C88179EDC}" type="presParOf" srcId="{1BB52134-E20F-4CE7-9E8D-500F5DA746FB}" destId="{24A9C8B9-C59B-4C55-83EB-77C64B12ED3F}" srcOrd="1" destOrd="0" presId="urn:microsoft.com/office/officeart/2005/8/layout/hierarchy6"/>
    <dgm:cxn modelId="{ECB7BA99-B759-4EF4-8C7A-B0A1BBD6FC55}" type="presParOf" srcId="{C4CE6820-8643-472A-96ED-B78B181DD16F}" destId="{AB86FF5C-D9FE-4270-9948-243410A1819C}" srcOrd="4" destOrd="0" presId="urn:microsoft.com/office/officeart/2005/8/layout/hierarchy6"/>
    <dgm:cxn modelId="{274A55E2-878D-4B19-89D3-BB8BFFB461D1}" type="presParOf" srcId="{C4CE6820-8643-472A-96ED-B78B181DD16F}" destId="{0E721F7C-AEAF-462A-9F11-B9EC0913678C}" srcOrd="5" destOrd="0" presId="urn:microsoft.com/office/officeart/2005/8/layout/hierarchy6"/>
    <dgm:cxn modelId="{8CC055A4-8439-4455-BF7A-80E9DA6798C6}" type="presParOf" srcId="{0E721F7C-AEAF-462A-9F11-B9EC0913678C}" destId="{DAB21982-14EB-48F2-8C01-B38B6B1BA485}" srcOrd="0" destOrd="0" presId="urn:microsoft.com/office/officeart/2005/8/layout/hierarchy6"/>
    <dgm:cxn modelId="{7FB18E4D-CE56-44DD-B37D-3DFA3EC6B9B4}" type="presParOf" srcId="{0E721F7C-AEAF-462A-9F11-B9EC0913678C}" destId="{C6C9F1EC-A2FF-4ECE-9299-BDBB092B81EF}" srcOrd="1" destOrd="0" presId="urn:microsoft.com/office/officeart/2005/8/layout/hierarchy6"/>
    <dgm:cxn modelId="{04D6D3E0-B985-46AB-9C8C-ABB60767EA56}" type="presParOf" srcId="{C4CE6820-8643-472A-96ED-B78B181DD16F}" destId="{9D25C88E-7ABE-4648-8D32-2B31B7AA15DB}" srcOrd="6" destOrd="0" presId="urn:microsoft.com/office/officeart/2005/8/layout/hierarchy6"/>
    <dgm:cxn modelId="{44288620-F30D-44DE-B4DC-078924695441}" type="presParOf" srcId="{C4CE6820-8643-472A-96ED-B78B181DD16F}" destId="{74BE29FB-A05A-48AB-B17D-69650A959982}" srcOrd="7" destOrd="0" presId="urn:microsoft.com/office/officeart/2005/8/layout/hierarchy6"/>
    <dgm:cxn modelId="{EF82DEAA-D849-410D-A652-C7BC6829ED7B}" type="presParOf" srcId="{74BE29FB-A05A-48AB-B17D-69650A959982}" destId="{4FB3D42F-A381-41AB-9F8C-6E6D26274202}" srcOrd="0" destOrd="0" presId="urn:microsoft.com/office/officeart/2005/8/layout/hierarchy6"/>
    <dgm:cxn modelId="{D68336B5-0AF5-4BFF-B2D3-F0FBD61BE5EC}" type="presParOf" srcId="{74BE29FB-A05A-48AB-B17D-69650A959982}" destId="{745BBEF1-0CBF-4B81-9C6E-BC10B36E34C5}" srcOrd="1" destOrd="0" presId="urn:microsoft.com/office/officeart/2005/8/layout/hierarchy6"/>
    <dgm:cxn modelId="{C623446A-683F-4C86-B14C-E4FD29F1741D}" type="presParOf" srcId="{C4CE6820-8643-472A-96ED-B78B181DD16F}" destId="{80A6800C-3D35-4C13-AE50-D1F1ED2F6D53}" srcOrd="8" destOrd="0" presId="urn:microsoft.com/office/officeart/2005/8/layout/hierarchy6"/>
    <dgm:cxn modelId="{63EEFF13-2FC7-485E-8F3C-F8AFE0D90177}" type="presParOf" srcId="{C4CE6820-8643-472A-96ED-B78B181DD16F}" destId="{C3575AC7-DE74-4365-A63F-091BB22D3A0E}" srcOrd="9" destOrd="0" presId="urn:microsoft.com/office/officeart/2005/8/layout/hierarchy6"/>
    <dgm:cxn modelId="{90B310CA-970A-42DA-B355-97DB95147B79}" type="presParOf" srcId="{C3575AC7-DE74-4365-A63F-091BB22D3A0E}" destId="{2BC08289-0FDB-41CE-AEBA-866682FF46A3}" srcOrd="0" destOrd="0" presId="urn:microsoft.com/office/officeart/2005/8/layout/hierarchy6"/>
    <dgm:cxn modelId="{A3863376-C6D4-4605-A344-0A823EABBEE5}" type="presParOf" srcId="{C3575AC7-DE74-4365-A63F-091BB22D3A0E}" destId="{5DBD19E7-5E6A-404D-B075-70276550B05E}" srcOrd="1" destOrd="0" presId="urn:microsoft.com/office/officeart/2005/8/layout/hierarchy6"/>
    <dgm:cxn modelId="{80B50EB8-F1D0-4BD6-8097-0ED28B0E8485}" type="presParOf" srcId="{C4CE6820-8643-472A-96ED-B78B181DD16F}" destId="{01C73994-88DE-4517-A04F-88610997090D}" srcOrd="10" destOrd="0" presId="urn:microsoft.com/office/officeart/2005/8/layout/hierarchy6"/>
    <dgm:cxn modelId="{B96B8D11-CA3A-4D1A-AE0E-83D7F8195F18}" type="presParOf" srcId="{C4CE6820-8643-472A-96ED-B78B181DD16F}" destId="{7420D2AD-95D6-4815-8132-0FA289F59806}" srcOrd="11" destOrd="0" presId="urn:microsoft.com/office/officeart/2005/8/layout/hierarchy6"/>
    <dgm:cxn modelId="{A5161FE2-A77F-4CBB-8C1F-9356260C5F93}" type="presParOf" srcId="{7420D2AD-95D6-4815-8132-0FA289F59806}" destId="{A3D0468D-5535-452C-BD71-492D06FEDF83}" srcOrd="0" destOrd="0" presId="urn:microsoft.com/office/officeart/2005/8/layout/hierarchy6"/>
    <dgm:cxn modelId="{37F2950B-08FA-47F8-9551-5CABDDAD1A75}" type="presParOf" srcId="{7420D2AD-95D6-4815-8132-0FA289F59806}" destId="{2F66BD67-EA98-4745-B033-1D752C1270D3}" srcOrd="1" destOrd="0" presId="urn:microsoft.com/office/officeart/2005/8/layout/hierarchy6"/>
    <dgm:cxn modelId="{87625469-8F0C-49DB-A96F-B4393BEC7549}" type="presParOf" srcId="{C4CE6820-8643-472A-96ED-B78B181DD16F}" destId="{C98E394A-4D4D-4793-95F1-07CFE9A7FAAF}" srcOrd="12" destOrd="0" presId="urn:microsoft.com/office/officeart/2005/8/layout/hierarchy6"/>
    <dgm:cxn modelId="{4F5DE893-DA60-4E81-B238-F5F88D0B8E43}" type="presParOf" srcId="{C4CE6820-8643-472A-96ED-B78B181DD16F}" destId="{F49EE0D0-F796-4CEC-B484-E994A69F09A9}" srcOrd="13" destOrd="0" presId="urn:microsoft.com/office/officeart/2005/8/layout/hierarchy6"/>
    <dgm:cxn modelId="{239CDF8F-A688-453B-804C-B0D97CCE6C3F}" type="presParOf" srcId="{F49EE0D0-F796-4CEC-B484-E994A69F09A9}" destId="{F9501EDE-10E8-420A-8C59-0A22DEC4341A}" srcOrd="0" destOrd="0" presId="urn:microsoft.com/office/officeart/2005/8/layout/hierarchy6"/>
    <dgm:cxn modelId="{A6283D24-6260-46F2-8B57-885C3257010D}" type="presParOf" srcId="{F49EE0D0-F796-4CEC-B484-E994A69F09A9}" destId="{6D53BA0C-D797-4E6F-AB69-49A81EDE58AF}" srcOrd="1" destOrd="0" presId="urn:microsoft.com/office/officeart/2005/8/layout/hierarchy6"/>
    <dgm:cxn modelId="{E75BC67C-26BA-4FD6-841D-6D733ABDA28B}" type="presParOf" srcId="{7DC7D0EC-45BF-4CB2-878B-4DA847CE66C1}" destId="{1E8B73B4-D369-45C8-A55C-79B9496C2B3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F876B7E-B5DE-4B90-80F8-464B7CD57BDD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18AD55-6A5A-4BA9-9B28-A5C4DFEB0BFB}">
      <dgm:prSet custT="1"/>
      <dgm:spPr/>
      <dgm:t>
        <a:bodyPr/>
        <a:lstStyle/>
        <a:p>
          <a:pPr rtl="0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Основные элементы </a:t>
          </a:r>
          <a:r>
            <a:rPr lang="ru-RU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блокчейна</a:t>
          </a: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95710-CD32-4C2F-8774-29E8C5EF2AAD}" type="parTrans" cxnId="{1EE29E38-9CA7-4403-85E6-E626B823705C}">
      <dgm:prSet/>
      <dgm:spPr/>
      <dgm:t>
        <a:bodyPr/>
        <a:lstStyle/>
        <a:p>
          <a:endParaRPr lang="en-US"/>
        </a:p>
      </dgm:t>
    </dgm:pt>
    <dgm:pt modelId="{439107E8-91E3-41F2-B968-5768FA647E11}" type="sibTrans" cxnId="{1EE29E38-9CA7-4403-85E6-E626B823705C}">
      <dgm:prSet/>
      <dgm:spPr/>
      <dgm:t>
        <a:bodyPr/>
        <a:lstStyle/>
        <a:p>
          <a:endParaRPr lang="en-US"/>
        </a:p>
      </dgm:t>
    </dgm:pt>
    <dgm:pt modelId="{72DCE299-2D0D-4B40-9AB5-8E00F2FF3648}">
      <dgm:prSet custT="1"/>
      <dgm:spPr/>
      <dgm:t>
        <a:bodyPr/>
        <a:lstStyle/>
        <a:p>
          <a:pPr rtl="0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Технология распределенного реестра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AADB2-7D8D-416F-89A2-E3D2241D2A36}" type="parTrans" cxnId="{F6261A4D-403D-4031-8905-C97BBD7F93F5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03E4B-76EC-4ECA-8A5E-417D40D4DB2F}" type="sibTrans" cxnId="{F6261A4D-403D-4031-8905-C97BBD7F93F5}">
      <dgm:prSet/>
      <dgm:spPr/>
      <dgm:t>
        <a:bodyPr/>
        <a:lstStyle/>
        <a:p>
          <a:endParaRPr lang="en-US"/>
        </a:p>
      </dgm:t>
    </dgm:pt>
    <dgm:pt modelId="{F6094022-AF2C-46AA-B5F9-E177851BF1E7}">
      <dgm:prSet custT="1"/>
      <dgm:spPr/>
      <dgm:t>
        <a:bodyPr/>
        <a:lstStyle/>
        <a:p>
          <a:pPr rtl="0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Неизменные записи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7F4072-02AC-435E-80F3-BAAD78F92570}" type="parTrans" cxnId="{5F0FF8E9-9129-4212-AE9D-C169790D0992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F476E-106A-475D-AE81-E474AF36146F}" type="sibTrans" cxnId="{5F0FF8E9-9129-4212-AE9D-C169790D0992}">
      <dgm:prSet/>
      <dgm:spPr/>
      <dgm:t>
        <a:bodyPr/>
        <a:lstStyle/>
        <a:p>
          <a:endParaRPr lang="en-US"/>
        </a:p>
      </dgm:t>
    </dgm:pt>
    <dgm:pt modelId="{AD17AAA9-784B-4E07-9376-6DAC649BA6D8}">
      <dgm:prSet custT="1"/>
      <dgm:spPr/>
      <dgm:t>
        <a:bodyPr/>
        <a:lstStyle/>
        <a:p>
          <a:pPr rtl="0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Смарт-контракты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749E6-020E-4AEF-9503-5492FF90F415}" type="parTrans" cxnId="{63F6F593-157A-4E12-B517-4863B79C507C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1E933-772F-4EAE-A30C-90766113C068}" type="sibTrans" cxnId="{63F6F593-157A-4E12-B517-4863B79C507C}">
      <dgm:prSet/>
      <dgm:spPr/>
      <dgm:t>
        <a:bodyPr/>
        <a:lstStyle/>
        <a:p>
          <a:endParaRPr lang="en-US"/>
        </a:p>
      </dgm:t>
    </dgm:pt>
    <dgm:pt modelId="{D73D3B12-59B6-4E7E-9556-40BFFF3423C2}" type="pres">
      <dgm:prSet presAssocID="{0F876B7E-B5DE-4B90-80F8-464B7CD57B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FE2596-55F8-4D2B-910C-C9A9CC9F5F10}" type="pres">
      <dgm:prSet presAssocID="{8118AD55-6A5A-4BA9-9B28-A5C4DFEB0BFB}" presName="hierRoot1" presStyleCnt="0">
        <dgm:presLayoutVars>
          <dgm:hierBranch val="init"/>
        </dgm:presLayoutVars>
      </dgm:prSet>
      <dgm:spPr/>
    </dgm:pt>
    <dgm:pt modelId="{690FE954-976C-4669-934C-00CB7F8DF31F}" type="pres">
      <dgm:prSet presAssocID="{8118AD55-6A5A-4BA9-9B28-A5C4DFEB0BFB}" presName="rootComposite1" presStyleCnt="0"/>
      <dgm:spPr/>
    </dgm:pt>
    <dgm:pt modelId="{F70E1691-DE6C-403A-8BC1-F040B743CF78}" type="pres">
      <dgm:prSet presAssocID="{8118AD55-6A5A-4BA9-9B28-A5C4DFEB0BFB}" presName="rootText1" presStyleLbl="node0" presStyleIdx="0" presStyleCnt="1" custScaleX="181963" custScaleY="97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9D223D-4793-4FE1-A0E9-7F36308977EA}" type="pres">
      <dgm:prSet presAssocID="{8118AD55-6A5A-4BA9-9B28-A5C4DFEB0BF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52C46FD-F443-4CCE-95C2-C3C897732D1E}" type="pres">
      <dgm:prSet presAssocID="{8118AD55-6A5A-4BA9-9B28-A5C4DFEB0BFB}" presName="hierChild2" presStyleCnt="0"/>
      <dgm:spPr/>
    </dgm:pt>
    <dgm:pt modelId="{B7005BD2-7A22-4434-8BDD-1185A3FAF418}" type="pres">
      <dgm:prSet presAssocID="{DFDAADB2-7D8D-416F-89A2-E3D2241D2A36}" presName="Name37" presStyleLbl="parChTrans1D2" presStyleIdx="0" presStyleCnt="3" custSzY="718286"/>
      <dgm:spPr/>
      <dgm:t>
        <a:bodyPr/>
        <a:lstStyle/>
        <a:p>
          <a:endParaRPr lang="ru-RU"/>
        </a:p>
      </dgm:t>
    </dgm:pt>
    <dgm:pt modelId="{A5B7D4EF-9AF9-4684-BC03-9E93AA832230}" type="pres">
      <dgm:prSet presAssocID="{72DCE299-2D0D-4B40-9AB5-8E00F2FF3648}" presName="hierRoot2" presStyleCnt="0">
        <dgm:presLayoutVars>
          <dgm:hierBranch val="init"/>
        </dgm:presLayoutVars>
      </dgm:prSet>
      <dgm:spPr/>
    </dgm:pt>
    <dgm:pt modelId="{E654F0FA-D827-47F7-8786-99D0CB540106}" type="pres">
      <dgm:prSet presAssocID="{72DCE299-2D0D-4B40-9AB5-8E00F2FF3648}" presName="rootComposite" presStyleCnt="0"/>
      <dgm:spPr/>
    </dgm:pt>
    <dgm:pt modelId="{9EF3749E-CD09-4CEB-A1EB-7D0A97D5A465}" type="pres">
      <dgm:prSet presAssocID="{72DCE299-2D0D-4B40-9AB5-8E00F2FF3648}" presName="rootText" presStyleLbl="node2" presStyleIdx="0" presStyleCnt="3" custScaleY="230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5E29B-7537-4499-BD98-CF4DC968BD5D}" type="pres">
      <dgm:prSet presAssocID="{72DCE299-2D0D-4B40-9AB5-8E00F2FF3648}" presName="rootConnector" presStyleLbl="node2" presStyleIdx="0" presStyleCnt="3"/>
      <dgm:spPr/>
      <dgm:t>
        <a:bodyPr/>
        <a:lstStyle/>
        <a:p>
          <a:endParaRPr lang="ru-RU"/>
        </a:p>
      </dgm:t>
    </dgm:pt>
    <dgm:pt modelId="{98C6E1D4-1AFA-42F4-B68E-781FE6631A47}" type="pres">
      <dgm:prSet presAssocID="{72DCE299-2D0D-4B40-9AB5-8E00F2FF3648}" presName="hierChild4" presStyleCnt="0"/>
      <dgm:spPr/>
    </dgm:pt>
    <dgm:pt modelId="{404F9346-A52C-4BD0-BE57-A5F8D5059D34}" type="pres">
      <dgm:prSet presAssocID="{72DCE299-2D0D-4B40-9AB5-8E00F2FF3648}" presName="hierChild5" presStyleCnt="0"/>
      <dgm:spPr/>
    </dgm:pt>
    <dgm:pt modelId="{6CEF854A-A8AE-42E9-9A60-533EF510413F}" type="pres">
      <dgm:prSet presAssocID="{AB7F4072-02AC-435E-80F3-BAAD78F92570}" presName="Name37" presStyleLbl="parChTrans1D2" presStyleIdx="1" presStyleCnt="3" custSzY="718286"/>
      <dgm:spPr/>
      <dgm:t>
        <a:bodyPr/>
        <a:lstStyle/>
        <a:p>
          <a:endParaRPr lang="ru-RU"/>
        </a:p>
      </dgm:t>
    </dgm:pt>
    <dgm:pt modelId="{8A74CA3F-22ED-447A-AD36-353B77D9CE5F}" type="pres">
      <dgm:prSet presAssocID="{F6094022-AF2C-46AA-B5F9-E177851BF1E7}" presName="hierRoot2" presStyleCnt="0">
        <dgm:presLayoutVars>
          <dgm:hierBranch val="init"/>
        </dgm:presLayoutVars>
      </dgm:prSet>
      <dgm:spPr/>
    </dgm:pt>
    <dgm:pt modelId="{31071379-FC55-4BCE-BDEF-F41807362AE5}" type="pres">
      <dgm:prSet presAssocID="{F6094022-AF2C-46AA-B5F9-E177851BF1E7}" presName="rootComposite" presStyleCnt="0"/>
      <dgm:spPr/>
    </dgm:pt>
    <dgm:pt modelId="{019AD33A-47EF-4DB2-BD45-227563D5637E}" type="pres">
      <dgm:prSet presAssocID="{F6094022-AF2C-46AA-B5F9-E177851BF1E7}" presName="rootText" presStyleLbl="node2" presStyleIdx="1" presStyleCnt="3" custScaleY="230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3DF194-6612-44C4-9E83-30438C2ED58C}" type="pres">
      <dgm:prSet presAssocID="{F6094022-AF2C-46AA-B5F9-E177851BF1E7}" presName="rootConnector" presStyleLbl="node2" presStyleIdx="1" presStyleCnt="3"/>
      <dgm:spPr/>
      <dgm:t>
        <a:bodyPr/>
        <a:lstStyle/>
        <a:p>
          <a:endParaRPr lang="ru-RU"/>
        </a:p>
      </dgm:t>
    </dgm:pt>
    <dgm:pt modelId="{40AC5F99-9C59-4F9D-9A44-488737549FBD}" type="pres">
      <dgm:prSet presAssocID="{F6094022-AF2C-46AA-B5F9-E177851BF1E7}" presName="hierChild4" presStyleCnt="0"/>
      <dgm:spPr/>
    </dgm:pt>
    <dgm:pt modelId="{D87908C3-D30B-42B3-8140-5077D3E9875E}" type="pres">
      <dgm:prSet presAssocID="{F6094022-AF2C-46AA-B5F9-E177851BF1E7}" presName="hierChild5" presStyleCnt="0"/>
      <dgm:spPr/>
    </dgm:pt>
    <dgm:pt modelId="{EAD941BD-EA96-4716-9303-97951D6A01E2}" type="pres">
      <dgm:prSet presAssocID="{7C2749E6-020E-4AEF-9503-5492FF90F415}" presName="Name37" presStyleLbl="parChTrans1D2" presStyleIdx="2" presStyleCnt="3" custSzY="718286"/>
      <dgm:spPr/>
      <dgm:t>
        <a:bodyPr/>
        <a:lstStyle/>
        <a:p>
          <a:endParaRPr lang="ru-RU"/>
        </a:p>
      </dgm:t>
    </dgm:pt>
    <dgm:pt modelId="{9B3109A2-58E8-41D9-87C5-905D0A57FDF5}" type="pres">
      <dgm:prSet presAssocID="{AD17AAA9-784B-4E07-9376-6DAC649BA6D8}" presName="hierRoot2" presStyleCnt="0">
        <dgm:presLayoutVars>
          <dgm:hierBranch val="init"/>
        </dgm:presLayoutVars>
      </dgm:prSet>
      <dgm:spPr/>
    </dgm:pt>
    <dgm:pt modelId="{2E77DC77-E0A3-4D0F-A52E-BC68DE20165F}" type="pres">
      <dgm:prSet presAssocID="{AD17AAA9-784B-4E07-9376-6DAC649BA6D8}" presName="rootComposite" presStyleCnt="0"/>
      <dgm:spPr/>
    </dgm:pt>
    <dgm:pt modelId="{E7145679-9452-471F-91FF-6E0EA21F8E64}" type="pres">
      <dgm:prSet presAssocID="{AD17AAA9-784B-4E07-9376-6DAC649BA6D8}" presName="rootText" presStyleLbl="node2" presStyleIdx="2" presStyleCnt="3" custScaleY="230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9F82D7-4564-4A03-B1B3-BF4C0237BA03}" type="pres">
      <dgm:prSet presAssocID="{AD17AAA9-784B-4E07-9376-6DAC649BA6D8}" presName="rootConnector" presStyleLbl="node2" presStyleIdx="2" presStyleCnt="3"/>
      <dgm:spPr/>
      <dgm:t>
        <a:bodyPr/>
        <a:lstStyle/>
        <a:p>
          <a:endParaRPr lang="ru-RU"/>
        </a:p>
      </dgm:t>
    </dgm:pt>
    <dgm:pt modelId="{67D77004-C49E-46E5-97B5-566333B0CF13}" type="pres">
      <dgm:prSet presAssocID="{AD17AAA9-784B-4E07-9376-6DAC649BA6D8}" presName="hierChild4" presStyleCnt="0"/>
      <dgm:spPr/>
    </dgm:pt>
    <dgm:pt modelId="{69A9E0E5-6393-4642-8190-391D409CB3B1}" type="pres">
      <dgm:prSet presAssocID="{AD17AAA9-784B-4E07-9376-6DAC649BA6D8}" presName="hierChild5" presStyleCnt="0"/>
      <dgm:spPr/>
    </dgm:pt>
    <dgm:pt modelId="{16F39835-C59F-4F31-989B-E49A0D2F419D}" type="pres">
      <dgm:prSet presAssocID="{8118AD55-6A5A-4BA9-9B28-A5C4DFEB0BFB}" presName="hierChild3" presStyleCnt="0"/>
      <dgm:spPr/>
    </dgm:pt>
  </dgm:ptLst>
  <dgm:cxnLst>
    <dgm:cxn modelId="{DF233851-8174-4508-B60D-3D8B3E466ED2}" type="presOf" srcId="{DFDAADB2-7D8D-416F-89A2-E3D2241D2A36}" destId="{B7005BD2-7A22-4434-8BDD-1185A3FAF418}" srcOrd="0" destOrd="0" presId="urn:microsoft.com/office/officeart/2005/8/layout/orgChart1"/>
    <dgm:cxn modelId="{17CF7758-5346-402D-BC4A-010ED94B45ED}" type="presOf" srcId="{8118AD55-6A5A-4BA9-9B28-A5C4DFEB0BFB}" destId="{8C9D223D-4793-4FE1-A0E9-7F36308977EA}" srcOrd="1" destOrd="0" presId="urn:microsoft.com/office/officeart/2005/8/layout/orgChart1"/>
    <dgm:cxn modelId="{1AA01F07-B272-4507-9100-3E54D07F0D14}" type="presOf" srcId="{F6094022-AF2C-46AA-B5F9-E177851BF1E7}" destId="{FD3DF194-6612-44C4-9E83-30438C2ED58C}" srcOrd="1" destOrd="0" presId="urn:microsoft.com/office/officeart/2005/8/layout/orgChart1"/>
    <dgm:cxn modelId="{7D276B81-EF51-4C00-AAB8-2ADEE07984E4}" type="presOf" srcId="{7C2749E6-020E-4AEF-9503-5492FF90F415}" destId="{EAD941BD-EA96-4716-9303-97951D6A01E2}" srcOrd="0" destOrd="0" presId="urn:microsoft.com/office/officeart/2005/8/layout/orgChart1"/>
    <dgm:cxn modelId="{9BA1D05D-7808-41D6-84A7-6B1A3A69D7F7}" type="presOf" srcId="{AD17AAA9-784B-4E07-9376-6DAC649BA6D8}" destId="{5C9F82D7-4564-4A03-B1B3-BF4C0237BA03}" srcOrd="1" destOrd="0" presId="urn:microsoft.com/office/officeart/2005/8/layout/orgChart1"/>
    <dgm:cxn modelId="{188D1DF1-8C2F-4795-BE82-C937DA7D5662}" type="presOf" srcId="{AD17AAA9-784B-4E07-9376-6DAC649BA6D8}" destId="{E7145679-9452-471F-91FF-6E0EA21F8E64}" srcOrd="0" destOrd="0" presId="urn:microsoft.com/office/officeart/2005/8/layout/orgChart1"/>
    <dgm:cxn modelId="{E53ABA02-B5FE-4337-815E-AD7BE5F7CD25}" type="presOf" srcId="{0F876B7E-B5DE-4B90-80F8-464B7CD57BDD}" destId="{D73D3B12-59B6-4E7E-9556-40BFFF3423C2}" srcOrd="0" destOrd="0" presId="urn:microsoft.com/office/officeart/2005/8/layout/orgChart1"/>
    <dgm:cxn modelId="{1EE29E38-9CA7-4403-85E6-E626B823705C}" srcId="{0F876B7E-B5DE-4B90-80F8-464B7CD57BDD}" destId="{8118AD55-6A5A-4BA9-9B28-A5C4DFEB0BFB}" srcOrd="0" destOrd="0" parTransId="{E4195710-CD32-4C2F-8774-29E8C5EF2AAD}" sibTransId="{439107E8-91E3-41F2-B968-5768FA647E11}"/>
    <dgm:cxn modelId="{5F0FF8E9-9129-4212-AE9D-C169790D0992}" srcId="{8118AD55-6A5A-4BA9-9B28-A5C4DFEB0BFB}" destId="{F6094022-AF2C-46AA-B5F9-E177851BF1E7}" srcOrd="1" destOrd="0" parTransId="{AB7F4072-02AC-435E-80F3-BAAD78F92570}" sibTransId="{033F476E-106A-475D-AE81-E474AF36146F}"/>
    <dgm:cxn modelId="{F900712F-B5A0-46EB-9D60-B76F811F6F87}" type="presOf" srcId="{72DCE299-2D0D-4B40-9AB5-8E00F2FF3648}" destId="{E455E29B-7537-4499-BD98-CF4DC968BD5D}" srcOrd="1" destOrd="0" presId="urn:microsoft.com/office/officeart/2005/8/layout/orgChart1"/>
    <dgm:cxn modelId="{1B83440B-E31F-417B-9C2E-356DFBAF00A8}" type="presOf" srcId="{AB7F4072-02AC-435E-80F3-BAAD78F92570}" destId="{6CEF854A-A8AE-42E9-9A60-533EF510413F}" srcOrd="0" destOrd="0" presId="urn:microsoft.com/office/officeart/2005/8/layout/orgChart1"/>
    <dgm:cxn modelId="{A2495644-82EA-46C4-A341-8399BEA8D0DD}" type="presOf" srcId="{8118AD55-6A5A-4BA9-9B28-A5C4DFEB0BFB}" destId="{F70E1691-DE6C-403A-8BC1-F040B743CF78}" srcOrd="0" destOrd="0" presId="urn:microsoft.com/office/officeart/2005/8/layout/orgChart1"/>
    <dgm:cxn modelId="{F6261A4D-403D-4031-8905-C97BBD7F93F5}" srcId="{8118AD55-6A5A-4BA9-9B28-A5C4DFEB0BFB}" destId="{72DCE299-2D0D-4B40-9AB5-8E00F2FF3648}" srcOrd="0" destOrd="0" parTransId="{DFDAADB2-7D8D-416F-89A2-E3D2241D2A36}" sibTransId="{24003E4B-76EC-4ECA-8A5E-417D40D4DB2F}"/>
    <dgm:cxn modelId="{BD27E678-AD66-4E8D-AE38-DA222C5B2FE5}" type="presOf" srcId="{72DCE299-2D0D-4B40-9AB5-8E00F2FF3648}" destId="{9EF3749E-CD09-4CEB-A1EB-7D0A97D5A465}" srcOrd="0" destOrd="0" presId="urn:microsoft.com/office/officeart/2005/8/layout/orgChart1"/>
    <dgm:cxn modelId="{AEFC8F90-B946-4AD9-A910-6261E512EB23}" type="presOf" srcId="{F6094022-AF2C-46AA-B5F9-E177851BF1E7}" destId="{019AD33A-47EF-4DB2-BD45-227563D5637E}" srcOrd="0" destOrd="0" presId="urn:microsoft.com/office/officeart/2005/8/layout/orgChart1"/>
    <dgm:cxn modelId="{63F6F593-157A-4E12-B517-4863B79C507C}" srcId="{8118AD55-6A5A-4BA9-9B28-A5C4DFEB0BFB}" destId="{AD17AAA9-784B-4E07-9376-6DAC649BA6D8}" srcOrd="2" destOrd="0" parTransId="{7C2749E6-020E-4AEF-9503-5492FF90F415}" sibTransId="{FD51E933-772F-4EAE-A30C-90766113C068}"/>
    <dgm:cxn modelId="{873BBF14-82D7-48C3-9EE6-D47BE3E2D061}" type="presParOf" srcId="{D73D3B12-59B6-4E7E-9556-40BFFF3423C2}" destId="{A6FE2596-55F8-4D2B-910C-C9A9CC9F5F10}" srcOrd="0" destOrd="0" presId="urn:microsoft.com/office/officeart/2005/8/layout/orgChart1"/>
    <dgm:cxn modelId="{D97A3132-F4D3-414D-AF9B-DC774C6FEBCF}" type="presParOf" srcId="{A6FE2596-55F8-4D2B-910C-C9A9CC9F5F10}" destId="{690FE954-976C-4669-934C-00CB7F8DF31F}" srcOrd="0" destOrd="0" presId="urn:microsoft.com/office/officeart/2005/8/layout/orgChart1"/>
    <dgm:cxn modelId="{0F6030FA-28B7-4100-9EDB-329976854E08}" type="presParOf" srcId="{690FE954-976C-4669-934C-00CB7F8DF31F}" destId="{F70E1691-DE6C-403A-8BC1-F040B743CF78}" srcOrd="0" destOrd="0" presId="urn:microsoft.com/office/officeart/2005/8/layout/orgChart1"/>
    <dgm:cxn modelId="{D924D925-F186-4571-A3C0-ABB4CD1638BC}" type="presParOf" srcId="{690FE954-976C-4669-934C-00CB7F8DF31F}" destId="{8C9D223D-4793-4FE1-A0E9-7F36308977EA}" srcOrd="1" destOrd="0" presId="urn:microsoft.com/office/officeart/2005/8/layout/orgChart1"/>
    <dgm:cxn modelId="{FCC79F40-4720-4CE9-B816-896740D4C140}" type="presParOf" srcId="{A6FE2596-55F8-4D2B-910C-C9A9CC9F5F10}" destId="{A52C46FD-F443-4CCE-95C2-C3C897732D1E}" srcOrd="1" destOrd="0" presId="urn:microsoft.com/office/officeart/2005/8/layout/orgChart1"/>
    <dgm:cxn modelId="{C6A90A1A-1791-48A4-A92D-BA9E92E3B3C9}" type="presParOf" srcId="{A52C46FD-F443-4CCE-95C2-C3C897732D1E}" destId="{B7005BD2-7A22-4434-8BDD-1185A3FAF418}" srcOrd="0" destOrd="0" presId="urn:microsoft.com/office/officeart/2005/8/layout/orgChart1"/>
    <dgm:cxn modelId="{69CDBA8A-8957-4128-8818-C2B9531B97B3}" type="presParOf" srcId="{A52C46FD-F443-4CCE-95C2-C3C897732D1E}" destId="{A5B7D4EF-9AF9-4684-BC03-9E93AA832230}" srcOrd="1" destOrd="0" presId="urn:microsoft.com/office/officeart/2005/8/layout/orgChart1"/>
    <dgm:cxn modelId="{06AC0CFB-6396-4D27-B4B4-0725D065B557}" type="presParOf" srcId="{A5B7D4EF-9AF9-4684-BC03-9E93AA832230}" destId="{E654F0FA-D827-47F7-8786-99D0CB540106}" srcOrd="0" destOrd="0" presId="urn:microsoft.com/office/officeart/2005/8/layout/orgChart1"/>
    <dgm:cxn modelId="{619DA698-FBFF-4590-964A-364031318A20}" type="presParOf" srcId="{E654F0FA-D827-47F7-8786-99D0CB540106}" destId="{9EF3749E-CD09-4CEB-A1EB-7D0A97D5A465}" srcOrd="0" destOrd="0" presId="urn:microsoft.com/office/officeart/2005/8/layout/orgChart1"/>
    <dgm:cxn modelId="{F602477B-C80D-4DEF-B79D-F9D23A565D14}" type="presParOf" srcId="{E654F0FA-D827-47F7-8786-99D0CB540106}" destId="{E455E29B-7537-4499-BD98-CF4DC968BD5D}" srcOrd="1" destOrd="0" presId="urn:microsoft.com/office/officeart/2005/8/layout/orgChart1"/>
    <dgm:cxn modelId="{A91D0A35-A691-4F51-A9A4-4B6F0A0D061C}" type="presParOf" srcId="{A5B7D4EF-9AF9-4684-BC03-9E93AA832230}" destId="{98C6E1D4-1AFA-42F4-B68E-781FE6631A47}" srcOrd="1" destOrd="0" presId="urn:microsoft.com/office/officeart/2005/8/layout/orgChart1"/>
    <dgm:cxn modelId="{4918B6D3-6731-41EA-A50B-21140A03C91C}" type="presParOf" srcId="{A5B7D4EF-9AF9-4684-BC03-9E93AA832230}" destId="{404F9346-A52C-4BD0-BE57-A5F8D5059D34}" srcOrd="2" destOrd="0" presId="urn:microsoft.com/office/officeart/2005/8/layout/orgChart1"/>
    <dgm:cxn modelId="{48F8C051-51A0-444E-ADCE-1E57AFA64A3C}" type="presParOf" srcId="{A52C46FD-F443-4CCE-95C2-C3C897732D1E}" destId="{6CEF854A-A8AE-42E9-9A60-533EF510413F}" srcOrd="2" destOrd="0" presId="urn:microsoft.com/office/officeart/2005/8/layout/orgChart1"/>
    <dgm:cxn modelId="{95A9FE63-0900-4D99-8A09-7BBDF2189188}" type="presParOf" srcId="{A52C46FD-F443-4CCE-95C2-C3C897732D1E}" destId="{8A74CA3F-22ED-447A-AD36-353B77D9CE5F}" srcOrd="3" destOrd="0" presId="urn:microsoft.com/office/officeart/2005/8/layout/orgChart1"/>
    <dgm:cxn modelId="{B57E5718-892E-4115-AF1F-D6CC570D4D8F}" type="presParOf" srcId="{8A74CA3F-22ED-447A-AD36-353B77D9CE5F}" destId="{31071379-FC55-4BCE-BDEF-F41807362AE5}" srcOrd="0" destOrd="0" presId="urn:microsoft.com/office/officeart/2005/8/layout/orgChart1"/>
    <dgm:cxn modelId="{70610293-23FF-439C-BD20-488F8B6BF9B3}" type="presParOf" srcId="{31071379-FC55-4BCE-BDEF-F41807362AE5}" destId="{019AD33A-47EF-4DB2-BD45-227563D5637E}" srcOrd="0" destOrd="0" presId="urn:microsoft.com/office/officeart/2005/8/layout/orgChart1"/>
    <dgm:cxn modelId="{81A16205-A4C9-4AD0-A200-53FF5A802865}" type="presParOf" srcId="{31071379-FC55-4BCE-BDEF-F41807362AE5}" destId="{FD3DF194-6612-44C4-9E83-30438C2ED58C}" srcOrd="1" destOrd="0" presId="urn:microsoft.com/office/officeart/2005/8/layout/orgChart1"/>
    <dgm:cxn modelId="{E44AD4D6-290F-44E3-B733-C28861D04DDD}" type="presParOf" srcId="{8A74CA3F-22ED-447A-AD36-353B77D9CE5F}" destId="{40AC5F99-9C59-4F9D-9A44-488737549FBD}" srcOrd="1" destOrd="0" presId="urn:microsoft.com/office/officeart/2005/8/layout/orgChart1"/>
    <dgm:cxn modelId="{171B24C2-6B2D-466C-B8B5-1C3E6F028641}" type="presParOf" srcId="{8A74CA3F-22ED-447A-AD36-353B77D9CE5F}" destId="{D87908C3-D30B-42B3-8140-5077D3E9875E}" srcOrd="2" destOrd="0" presId="urn:microsoft.com/office/officeart/2005/8/layout/orgChart1"/>
    <dgm:cxn modelId="{FC4E0934-A420-4B7E-B1B2-80EE2C4566CC}" type="presParOf" srcId="{A52C46FD-F443-4CCE-95C2-C3C897732D1E}" destId="{EAD941BD-EA96-4716-9303-97951D6A01E2}" srcOrd="4" destOrd="0" presId="urn:microsoft.com/office/officeart/2005/8/layout/orgChart1"/>
    <dgm:cxn modelId="{990A51F7-23A4-41B3-81A5-CB1338F4BC4B}" type="presParOf" srcId="{A52C46FD-F443-4CCE-95C2-C3C897732D1E}" destId="{9B3109A2-58E8-41D9-87C5-905D0A57FDF5}" srcOrd="5" destOrd="0" presId="urn:microsoft.com/office/officeart/2005/8/layout/orgChart1"/>
    <dgm:cxn modelId="{3C1CF01A-EDF8-4D6B-BB6C-33A550D424F9}" type="presParOf" srcId="{9B3109A2-58E8-41D9-87C5-905D0A57FDF5}" destId="{2E77DC77-E0A3-4D0F-A52E-BC68DE20165F}" srcOrd="0" destOrd="0" presId="urn:microsoft.com/office/officeart/2005/8/layout/orgChart1"/>
    <dgm:cxn modelId="{B587E0A2-4597-4DEA-BD85-7F59487001F9}" type="presParOf" srcId="{2E77DC77-E0A3-4D0F-A52E-BC68DE20165F}" destId="{E7145679-9452-471F-91FF-6E0EA21F8E64}" srcOrd="0" destOrd="0" presId="urn:microsoft.com/office/officeart/2005/8/layout/orgChart1"/>
    <dgm:cxn modelId="{93BF1151-C3EE-46C2-8867-D61B39090B48}" type="presParOf" srcId="{2E77DC77-E0A3-4D0F-A52E-BC68DE20165F}" destId="{5C9F82D7-4564-4A03-B1B3-BF4C0237BA03}" srcOrd="1" destOrd="0" presId="urn:microsoft.com/office/officeart/2005/8/layout/orgChart1"/>
    <dgm:cxn modelId="{9184FC51-3CF3-4C75-A466-87598C8BC9C1}" type="presParOf" srcId="{9B3109A2-58E8-41D9-87C5-905D0A57FDF5}" destId="{67D77004-C49E-46E5-97B5-566333B0CF13}" srcOrd="1" destOrd="0" presId="urn:microsoft.com/office/officeart/2005/8/layout/orgChart1"/>
    <dgm:cxn modelId="{5638F93F-2C39-4654-814E-8672F0043AC3}" type="presParOf" srcId="{9B3109A2-58E8-41D9-87C5-905D0A57FDF5}" destId="{69A9E0E5-6393-4642-8190-391D409CB3B1}" srcOrd="2" destOrd="0" presId="urn:microsoft.com/office/officeart/2005/8/layout/orgChart1"/>
    <dgm:cxn modelId="{06B87D94-A839-4E14-97D2-D94AC2EA3B37}" type="presParOf" srcId="{A6FE2596-55F8-4D2B-910C-C9A9CC9F5F10}" destId="{16F39835-C59F-4F31-989B-E49A0D2F41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03C4B73-5BA2-4118-AA03-9759D335C2CB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F758E5-BBF2-42AA-89D8-58980E117C1A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Например, китайский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WeChat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—  комплекс приложений от холдинга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Tencent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635FE-D3F4-4D24-970A-DCB799EAEDD1}" type="parTrans" cxnId="{503FEB4B-2169-4CB9-8A6D-C175A415C38B}">
      <dgm:prSet/>
      <dgm:spPr/>
      <dgm:t>
        <a:bodyPr/>
        <a:lstStyle/>
        <a:p>
          <a:pPr algn="ctr"/>
          <a:endParaRPr lang="en-US"/>
        </a:p>
      </dgm:t>
    </dgm:pt>
    <dgm:pt modelId="{78DCAAC3-48B4-4A9A-96D7-3F87ABF6FDB3}" type="sibTrans" cxnId="{503FEB4B-2169-4CB9-8A6D-C175A415C38B}">
      <dgm:prSet custT="1"/>
      <dgm:spPr/>
      <dgm:t>
        <a:bodyPr/>
        <a:lstStyle/>
        <a:p>
          <a:pPr algn="ctr"/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4713D-35D8-4BAC-BB30-E4E09005EE1C}">
      <dgm:prSet custT="1"/>
      <dgm:spPr/>
      <dgm:t>
        <a:bodyPr/>
        <a:lstStyle/>
        <a:p>
          <a:pPr algn="l"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Эта платформа содержит опцию «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WeChat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Платежи», к которой каждый 5-й пользователь привязал свою банковскую карту и имеет доступ к «Кошельку», ко всем коммерческим функциям и торговым аккаунтам.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55611-089A-47E0-9D39-152A89562B68}" type="parTrans" cxnId="{654E16B9-E1D5-4C98-BB20-85FF9E212D5E}">
      <dgm:prSet/>
      <dgm:spPr/>
      <dgm:t>
        <a:bodyPr/>
        <a:lstStyle/>
        <a:p>
          <a:pPr algn="ctr"/>
          <a:endParaRPr lang="en-US"/>
        </a:p>
      </dgm:t>
    </dgm:pt>
    <dgm:pt modelId="{F4578888-40EB-44D9-A402-094F557B3311}" type="sibTrans" cxnId="{654E16B9-E1D5-4C98-BB20-85FF9E212D5E}">
      <dgm:prSet custT="1"/>
      <dgm:spPr/>
      <dgm:t>
        <a:bodyPr/>
        <a:lstStyle/>
        <a:p>
          <a:pPr algn="ctr"/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B2CB0-21C1-465C-B434-BA515C274B82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Они помогают оплачивать многие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оффлайн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и онлайн-товары и услуги своим смартфоном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BAA4B-AFE9-4BC5-A262-0F8FC401BFE9}" type="parTrans" cxnId="{27B428AE-DB10-4DC8-AF3E-C2A94F1ED5B6}">
      <dgm:prSet/>
      <dgm:spPr/>
      <dgm:t>
        <a:bodyPr/>
        <a:lstStyle/>
        <a:p>
          <a:pPr algn="ctr"/>
          <a:endParaRPr lang="en-US"/>
        </a:p>
      </dgm:t>
    </dgm:pt>
    <dgm:pt modelId="{7619A740-8F38-4588-AF41-6C066D00BD7D}" type="sibTrans" cxnId="{27B428AE-DB10-4DC8-AF3E-C2A94F1ED5B6}">
      <dgm:prSet custT="1"/>
      <dgm:spPr/>
      <dgm:t>
        <a:bodyPr/>
        <a:lstStyle/>
        <a:p>
          <a:pPr algn="ctr"/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99758-A51B-4360-ACC4-7729B0B45A55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Ежемесячно приложением пользуются 889 млн человек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E8A39-CB0F-4207-A253-1EBB9D1C9DAD}" type="parTrans" cxnId="{19D11D43-7A32-49BC-9B67-8BDAE86B696E}">
      <dgm:prSet/>
      <dgm:spPr/>
      <dgm:t>
        <a:bodyPr/>
        <a:lstStyle/>
        <a:p>
          <a:pPr algn="ctr"/>
          <a:endParaRPr lang="en-US"/>
        </a:p>
      </dgm:t>
    </dgm:pt>
    <dgm:pt modelId="{51546EDA-A2E0-4AD4-BE3D-FBDC25EBA7FD}" type="sibTrans" cxnId="{19D11D43-7A32-49BC-9B67-8BDAE86B696E}">
      <dgm:prSet/>
      <dgm:spPr/>
      <dgm:t>
        <a:bodyPr/>
        <a:lstStyle/>
        <a:p>
          <a:pPr algn="ctr"/>
          <a:endParaRPr lang="en-US"/>
        </a:p>
      </dgm:t>
    </dgm:pt>
    <dgm:pt modelId="{6D867585-9FC6-427C-AC64-E6BEBB638526}" type="pres">
      <dgm:prSet presAssocID="{303C4B73-5BA2-4118-AA03-9759D335C2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C12668-9107-4076-8E39-9613A59BEE12}" type="pres">
      <dgm:prSet presAssocID="{303C4B73-5BA2-4118-AA03-9759D335C2CB}" presName="dummyMaxCanvas" presStyleCnt="0">
        <dgm:presLayoutVars/>
      </dgm:prSet>
      <dgm:spPr/>
    </dgm:pt>
    <dgm:pt modelId="{C50BBFDA-BD2F-4C26-8FD2-AEDEC822D39F}" type="pres">
      <dgm:prSet presAssocID="{303C4B73-5BA2-4118-AA03-9759D335C2C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28049-89C0-4D44-8C2C-F257FFE4F306}" type="pres">
      <dgm:prSet presAssocID="{303C4B73-5BA2-4118-AA03-9759D335C2C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AC94-37E3-46EF-97B4-C2B2C5962D7B}" type="pres">
      <dgm:prSet presAssocID="{303C4B73-5BA2-4118-AA03-9759D335C2C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31C0C-924E-49C6-BEED-C3ADC761A8C1}" type="pres">
      <dgm:prSet presAssocID="{303C4B73-5BA2-4118-AA03-9759D335C2C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38D0F-15F8-4BA9-93F1-B7760D7094B4}" type="pres">
      <dgm:prSet presAssocID="{303C4B73-5BA2-4118-AA03-9759D335C2C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DE90F-D2FC-4D17-9E8C-55349AA741B8}" type="pres">
      <dgm:prSet presAssocID="{303C4B73-5BA2-4118-AA03-9759D335C2C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C241-B42E-4FFF-9ADD-5E2161E29DE8}" type="pres">
      <dgm:prSet presAssocID="{303C4B73-5BA2-4118-AA03-9759D335C2C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01434-F13E-4D0D-A209-ABB77BDD7966}" type="pres">
      <dgm:prSet presAssocID="{303C4B73-5BA2-4118-AA03-9759D335C2C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201A9-42BA-4F8A-B720-F50EBC84885F}" type="pres">
      <dgm:prSet presAssocID="{303C4B73-5BA2-4118-AA03-9759D335C2C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89E0D-7944-47D4-BB99-885FD92F410E}" type="pres">
      <dgm:prSet presAssocID="{303C4B73-5BA2-4118-AA03-9759D335C2C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BD44C-8954-4F5C-A25A-A48C2E96DAB4}" type="pres">
      <dgm:prSet presAssocID="{303C4B73-5BA2-4118-AA03-9759D335C2C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3FEB4B-2169-4CB9-8A6D-C175A415C38B}" srcId="{303C4B73-5BA2-4118-AA03-9759D335C2CB}" destId="{ABF758E5-BBF2-42AA-89D8-58980E117C1A}" srcOrd="0" destOrd="0" parTransId="{293635FE-D3F4-4D24-970A-DCB799EAEDD1}" sibTransId="{78DCAAC3-48B4-4A9A-96D7-3F87ABF6FDB3}"/>
    <dgm:cxn modelId="{07F3ECFB-0A3E-4F16-A3D4-3A4C1C083598}" type="presOf" srcId="{7619A740-8F38-4588-AF41-6C066D00BD7D}" destId="{D8E7C241-B42E-4FFF-9ADD-5E2161E29DE8}" srcOrd="0" destOrd="0" presId="urn:microsoft.com/office/officeart/2005/8/layout/vProcess5"/>
    <dgm:cxn modelId="{2D95768A-6AAE-4907-A94B-9C9E1576BC31}" type="presOf" srcId="{78DCAAC3-48B4-4A9A-96D7-3F87ABF6FDB3}" destId="{3DB38D0F-15F8-4BA9-93F1-B7760D7094B4}" srcOrd="0" destOrd="0" presId="urn:microsoft.com/office/officeart/2005/8/layout/vProcess5"/>
    <dgm:cxn modelId="{1E79B1FF-48AC-4E59-A21A-13FD4B478367}" type="presOf" srcId="{303C4B73-5BA2-4118-AA03-9759D335C2CB}" destId="{6D867585-9FC6-427C-AC64-E6BEBB638526}" srcOrd="0" destOrd="0" presId="urn:microsoft.com/office/officeart/2005/8/layout/vProcess5"/>
    <dgm:cxn modelId="{BA03250C-42B4-4625-AD62-78B986484A96}" type="presOf" srcId="{E4EB2CB0-21C1-465C-B434-BA515C274B82}" destId="{09089E0D-7944-47D4-BB99-885FD92F410E}" srcOrd="1" destOrd="0" presId="urn:microsoft.com/office/officeart/2005/8/layout/vProcess5"/>
    <dgm:cxn modelId="{19D11D43-7A32-49BC-9B67-8BDAE86B696E}" srcId="{303C4B73-5BA2-4118-AA03-9759D335C2CB}" destId="{B1899758-A51B-4360-ACC4-7729B0B45A55}" srcOrd="3" destOrd="0" parTransId="{246E8A39-CB0F-4207-A253-1EBB9D1C9DAD}" sibTransId="{51546EDA-A2E0-4AD4-BE3D-FBDC25EBA7FD}"/>
    <dgm:cxn modelId="{27B428AE-DB10-4DC8-AF3E-C2A94F1ED5B6}" srcId="{303C4B73-5BA2-4118-AA03-9759D335C2CB}" destId="{E4EB2CB0-21C1-465C-B434-BA515C274B82}" srcOrd="2" destOrd="0" parTransId="{F2BBAA4B-AFE9-4BC5-A262-0F8FC401BFE9}" sibTransId="{7619A740-8F38-4588-AF41-6C066D00BD7D}"/>
    <dgm:cxn modelId="{2AE684EF-2492-41E2-99BA-0A59AC9F9CCD}" type="presOf" srcId="{F4578888-40EB-44D9-A402-094F557B3311}" destId="{D10DE90F-D2FC-4D17-9E8C-55349AA741B8}" srcOrd="0" destOrd="0" presId="urn:microsoft.com/office/officeart/2005/8/layout/vProcess5"/>
    <dgm:cxn modelId="{76BAC3AC-53FB-4A20-9B16-E1CF5AD83620}" type="presOf" srcId="{B1899758-A51B-4360-ACC4-7729B0B45A55}" destId="{1F231C0C-924E-49C6-BEED-C3ADC761A8C1}" srcOrd="0" destOrd="0" presId="urn:microsoft.com/office/officeart/2005/8/layout/vProcess5"/>
    <dgm:cxn modelId="{654E16B9-E1D5-4C98-BB20-85FF9E212D5E}" srcId="{303C4B73-5BA2-4118-AA03-9759D335C2CB}" destId="{FAC4713D-35D8-4BAC-BB30-E4E09005EE1C}" srcOrd="1" destOrd="0" parTransId="{B7E55611-089A-47E0-9D39-152A89562B68}" sibTransId="{F4578888-40EB-44D9-A402-094F557B3311}"/>
    <dgm:cxn modelId="{E0B0C737-5A13-4025-92BE-CD81380673DC}" type="presOf" srcId="{E4EB2CB0-21C1-465C-B434-BA515C274B82}" destId="{2E12AC94-37E3-46EF-97B4-C2B2C5962D7B}" srcOrd="0" destOrd="0" presId="urn:microsoft.com/office/officeart/2005/8/layout/vProcess5"/>
    <dgm:cxn modelId="{8E989159-1FE8-4804-B503-10FFA653971A}" type="presOf" srcId="{FAC4713D-35D8-4BAC-BB30-E4E09005EE1C}" destId="{89028049-89C0-4D44-8C2C-F257FFE4F306}" srcOrd="0" destOrd="0" presId="urn:microsoft.com/office/officeart/2005/8/layout/vProcess5"/>
    <dgm:cxn modelId="{B473ED07-D339-40F6-AD02-6E853E842C5C}" type="presOf" srcId="{B1899758-A51B-4360-ACC4-7729B0B45A55}" destId="{A0BBD44C-8954-4F5C-A25A-A48C2E96DAB4}" srcOrd="1" destOrd="0" presId="urn:microsoft.com/office/officeart/2005/8/layout/vProcess5"/>
    <dgm:cxn modelId="{F0CCE8C9-0386-42E3-9EFF-74CAD9907A55}" type="presOf" srcId="{ABF758E5-BBF2-42AA-89D8-58980E117C1A}" destId="{70D01434-F13E-4D0D-A209-ABB77BDD7966}" srcOrd="1" destOrd="0" presId="urn:microsoft.com/office/officeart/2005/8/layout/vProcess5"/>
    <dgm:cxn modelId="{628C87B0-A4B6-4111-8AD1-6201E3C6F584}" type="presOf" srcId="{FAC4713D-35D8-4BAC-BB30-E4E09005EE1C}" destId="{312201A9-42BA-4F8A-B720-F50EBC84885F}" srcOrd="1" destOrd="0" presId="urn:microsoft.com/office/officeart/2005/8/layout/vProcess5"/>
    <dgm:cxn modelId="{50DEBA4D-ACC3-4C55-A169-84BCB748DC08}" type="presOf" srcId="{ABF758E5-BBF2-42AA-89D8-58980E117C1A}" destId="{C50BBFDA-BD2F-4C26-8FD2-AEDEC822D39F}" srcOrd="0" destOrd="0" presId="urn:microsoft.com/office/officeart/2005/8/layout/vProcess5"/>
    <dgm:cxn modelId="{57B7CDA5-6D80-472C-919E-FECEA0EAC95D}" type="presParOf" srcId="{6D867585-9FC6-427C-AC64-E6BEBB638526}" destId="{59C12668-9107-4076-8E39-9613A59BEE12}" srcOrd="0" destOrd="0" presId="urn:microsoft.com/office/officeart/2005/8/layout/vProcess5"/>
    <dgm:cxn modelId="{EE07678A-5B45-41EA-A3BA-9724B09BE480}" type="presParOf" srcId="{6D867585-9FC6-427C-AC64-E6BEBB638526}" destId="{C50BBFDA-BD2F-4C26-8FD2-AEDEC822D39F}" srcOrd="1" destOrd="0" presId="urn:microsoft.com/office/officeart/2005/8/layout/vProcess5"/>
    <dgm:cxn modelId="{94F4296B-C3D8-47C0-90D1-DD79AD7A1C42}" type="presParOf" srcId="{6D867585-9FC6-427C-AC64-E6BEBB638526}" destId="{89028049-89C0-4D44-8C2C-F257FFE4F306}" srcOrd="2" destOrd="0" presId="urn:microsoft.com/office/officeart/2005/8/layout/vProcess5"/>
    <dgm:cxn modelId="{46ACD04E-BDF4-460E-86BF-8F196DD948A9}" type="presParOf" srcId="{6D867585-9FC6-427C-AC64-E6BEBB638526}" destId="{2E12AC94-37E3-46EF-97B4-C2B2C5962D7B}" srcOrd="3" destOrd="0" presId="urn:microsoft.com/office/officeart/2005/8/layout/vProcess5"/>
    <dgm:cxn modelId="{23A0445F-ED5B-41BF-85FF-C334109D5868}" type="presParOf" srcId="{6D867585-9FC6-427C-AC64-E6BEBB638526}" destId="{1F231C0C-924E-49C6-BEED-C3ADC761A8C1}" srcOrd="4" destOrd="0" presId="urn:microsoft.com/office/officeart/2005/8/layout/vProcess5"/>
    <dgm:cxn modelId="{E2A6DCF2-9ADD-4D96-BE22-B868885C6980}" type="presParOf" srcId="{6D867585-9FC6-427C-AC64-E6BEBB638526}" destId="{3DB38D0F-15F8-4BA9-93F1-B7760D7094B4}" srcOrd="5" destOrd="0" presId="urn:microsoft.com/office/officeart/2005/8/layout/vProcess5"/>
    <dgm:cxn modelId="{ED3D84C8-82CF-463F-A45C-70A69F7EF5B1}" type="presParOf" srcId="{6D867585-9FC6-427C-AC64-E6BEBB638526}" destId="{D10DE90F-D2FC-4D17-9E8C-55349AA741B8}" srcOrd="6" destOrd="0" presId="urn:microsoft.com/office/officeart/2005/8/layout/vProcess5"/>
    <dgm:cxn modelId="{0A9EF9E1-2806-491C-B1D4-BF9E43297B3D}" type="presParOf" srcId="{6D867585-9FC6-427C-AC64-E6BEBB638526}" destId="{D8E7C241-B42E-4FFF-9ADD-5E2161E29DE8}" srcOrd="7" destOrd="0" presId="urn:microsoft.com/office/officeart/2005/8/layout/vProcess5"/>
    <dgm:cxn modelId="{090BA07E-AED6-4977-AB8B-D22E68B7ABC0}" type="presParOf" srcId="{6D867585-9FC6-427C-AC64-E6BEBB638526}" destId="{70D01434-F13E-4D0D-A209-ABB77BDD7966}" srcOrd="8" destOrd="0" presId="urn:microsoft.com/office/officeart/2005/8/layout/vProcess5"/>
    <dgm:cxn modelId="{4DC8704C-DEA7-4131-A835-7DF74D30E813}" type="presParOf" srcId="{6D867585-9FC6-427C-AC64-E6BEBB638526}" destId="{312201A9-42BA-4F8A-B720-F50EBC84885F}" srcOrd="9" destOrd="0" presId="urn:microsoft.com/office/officeart/2005/8/layout/vProcess5"/>
    <dgm:cxn modelId="{93C8D835-5158-4A29-91CF-814ECD8EA116}" type="presParOf" srcId="{6D867585-9FC6-427C-AC64-E6BEBB638526}" destId="{09089E0D-7944-47D4-BB99-885FD92F410E}" srcOrd="10" destOrd="0" presId="urn:microsoft.com/office/officeart/2005/8/layout/vProcess5"/>
    <dgm:cxn modelId="{CA7C7E63-A199-4287-88F1-947DFBFF3253}" type="presParOf" srcId="{6D867585-9FC6-427C-AC64-E6BEBB638526}" destId="{A0BBD44C-8954-4F5C-A25A-A48C2E96DAB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8FE00D7-534D-4352-8B4D-49E7824FD2E9}" type="doc">
      <dgm:prSet loTypeId="urn:microsoft.com/office/officeart/2005/8/layout/hList7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0AC7A7-99AE-44DD-A13A-EEB40AA0F3F0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" pitchFamily="34" charset="0"/>
              <a:cs typeface="Arial" pitchFamily="34" charset="0"/>
            </a:rPr>
            <a:t>РегТех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 – одно из самых полезных направлений для бизнеса.</a:t>
          </a:r>
        </a:p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 Позволяет автоматически адаптировать бизнес под изменения в законодательстве и рыночные условия. 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BB191CED-10D4-441C-94F0-9204E83B8170}" type="parTrans" cxnId="{E559B8A4-A8AA-4786-86CE-4696FBF6ED18}">
      <dgm:prSet/>
      <dgm:spPr/>
      <dgm:t>
        <a:bodyPr/>
        <a:lstStyle/>
        <a:p>
          <a:endParaRPr lang="en-US"/>
        </a:p>
      </dgm:t>
    </dgm:pt>
    <dgm:pt modelId="{50F7A086-AB3D-4734-B5DB-3282832F942C}" type="sibTrans" cxnId="{E559B8A4-A8AA-4786-86CE-4696FBF6ED18}">
      <dgm:prSet/>
      <dgm:spPr/>
      <dgm:t>
        <a:bodyPr/>
        <a:lstStyle/>
        <a:p>
          <a:endParaRPr lang="en-US"/>
        </a:p>
      </dgm:t>
    </dgm:pt>
    <dgm:pt modelId="{093A8E12-7D37-4B8D-ABE3-3B958942A31F}">
      <dgm:prSet custT="1"/>
      <dgm:spPr/>
      <dgm:t>
        <a:bodyPr/>
        <a:lstStyle/>
        <a:p>
          <a:pPr rtl="0"/>
          <a:r>
            <a:rPr lang="ru-RU" sz="1500" b="1" dirty="0" err="1" smtClean="0">
              <a:latin typeface="Arial" pitchFamily="34" charset="0"/>
              <a:cs typeface="Arial" pitchFamily="34" charset="0"/>
            </a:rPr>
            <a:t>InsureTech</a:t>
          </a:r>
          <a:r>
            <a:rPr lang="ru-RU" sz="15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dirty="0" smtClean="0">
              <a:latin typeface="Arial" pitchFamily="34" charset="0"/>
              <a:cs typeface="Arial" pitchFamily="34" charset="0"/>
            </a:rPr>
            <a:t> – страхование, предлагающее автоматизированные продукты: мобильные приложения, автоматизацию выплат, взаимодействие в сфере интернета вещей. </a:t>
          </a:r>
        </a:p>
        <a:p>
          <a:pPr rtl="0"/>
          <a:r>
            <a:rPr lang="ru-RU" sz="1500" dirty="0" smtClean="0">
              <a:latin typeface="Arial" pitchFamily="34" charset="0"/>
              <a:cs typeface="Arial" pitchFamily="34" charset="0"/>
            </a:rPr>
            <a:t>Например: страховые автомобильные компании США продают страховку на основе «</a:t>
          </a:r>
          <a:r>
            <a:rPr lang="ru-RU" sz="1500" dirty="0" err="1" smtClean="0">
              <a:latin typeface="Arial" pitchFamily="34" charset="0"/>
              <a:cs typeface="Arial" pitchFamily="34" charset="0"/>
            </a:rPr>
            <a:t>телематики</a:t>
          </a:r>
          <a:r>
            <a:rPr lang="ru-RU" sz="1500" dirty="0" smtClean="0">
              <a:latin typeface="Arial" pitchFamily="34" charset="0"/>
              <a:cs typeface="Arial" pitchFamily="34" charset="0"/>
            </a:rPr>
            <a:t>». 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9ABC5D0C-417D-4B62-8FF2-99DAF6BEB4C5}" type="parTrans" cxnId="{CC44EE58-3051-4E17-B347-6A90D17B23C8}">
      <dgm:prSet/>
      <dgm:spPr/>
      <dgm:t>
        <a:bodyPr/>
        <a:lstStyle/>
        <a:p>
          <a:endParaRPr lang="en-US"/>
        </a:p>
      </dgm:t>
    </dgm:pt>
    <dgm:pt modelId="{F71CB427-35E2-4E06-B06C-1949B4C2A773}" type="sibTrans" cxnId="{CC44EE58-3051-4E17-B347-6A90D17B23C8}">
      <dgm:prSet/>
      <dgm:spPr/>
      <dgm:t>
        <a:bodyPr/>
        <a:lstStyle/>
        <a:p>
          <a:endParaRPr lang="en-US"/>
        </a:p>
      </dgm:t>
    </dgm:pt>
    <dgm:pt modelId="{E6488CCD-C9B0-42B6-A730-96F6BFD17B1C}">
      <dgm:prSet custT="1"/>
      <dgm:spPr/>
      <dgm:t>
        <a:bodyPr/>
        <a:lstStyle/>
        <a:p>
          <a:pPr rtl="0"/>
          <a:r>
            <a:rPr lang="ru-RU" sz="1500" b="1" dirty="0" smtClean="0">
              <a:latin typeface="Arial" pitchFamily="34" charset="0"/>
              <a:cs typeface="Arial" pitchFamily="34" charset="0"/>
            </a:rPr>
            <a:t>Искусственный интеллект</a:t>
          </a:r>
          <a:r>
            <a:rPr lang="ru-RU" sz="1500" dirty="0" smtClean="0">
              <a:latin typeface="Arial" pitchFamily="34" charset="0"/>
              <a:cs typeface="Arial" pitchFamily="34" charset="0"/>
            </a:rPr>
            <a:t> –все финансовые компании настроены за его счет сократить расходы на содержание персонала. </a:t>
          </a:r>
        </a:p>
        <a:p>
          <a:pPr rtl="0"/>
          <a:r>
            <a:rPr lang="ru-RU" sz="1500" dirty="0" smtClean="0">
              <a:latin typeface="Arial" pitchFamily="34" charset="0"/>
              <a:cs typeface="Arial" pitchFamily="34" charset="0"/>
            </a:rPr>
            <a:t>В </a:t>
          </a:r>
          <a:r>
            <a:rPr lang="ru-RU" sz="1500" dirty="0" err="1" smtClean="0">
              <a:latin typeface="Arial" pitchFamily="34" charset="0"/>
              <a:cs typeface="Arial" pitchFamily="34" charset="0"/>
            </a:rPr>
            <a:t>Amazon</a:t>
          </a:r>
          <a:r>
            <a:rPr lang="ru-RU" sz="1500" dirty="0" smtClean="0">
              <a:latin typeface="Arial" pitchFamily="34" charset="0"/>
              <a:cs typeface="Arial" pitchFamily="34" charset="0"/>
            </a:rPr>
            <a:t> в 2014 году запустили алгоритм, созданный на основе ИИ. 500 компьютерных моделей должны были искать и отбирать резюме в открытых базах рекрутинговых компаний на основе совпадений. 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D420A24B-676B-4B51-89E2-7DAF6033279C}" type="parTrans" cxnId="{0CC2AA10-5EEF-407B-942E-1753A789C830}">
      <dgm:prSet/>
      <dgm:spPr/>
      <dgm:t>
        <a:bodyPr/>
        <a:lstStyle/>
        <a:p>
          <a:endParaRPr lang="en-US"/>
        </a:p>
      </dgm:t>
    </dgm:pt>
    <dgm:pt modelId="{69944785-A282-4D71-8869-48528CBFDBA8}" type="sibTrans" cxnId="{0CC2AA10-5EEF-407B-942E-1753A789C830}">
      <dgm:prSet/>
      <dgm:spPr/>
      <dgm:t>
        <a:bodyPr/>
        <a:lstStyle/>
        <a:p>
          <a:endParaRPr lang="en-US"/>
        </a:p>
      </dgm:t>
    </dgm:pt>
    <dgm:pt modelId="{A6A3F344-73F3-4560-A018-CCDF400E9DD2}" type="pres">
      <dgm:prSet presAssocID="{88FE00D7-534D-4352-8B4D-49E7824FD2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D5146-FBAD-4030-B8F6-9B2CFE924F93}" type="pres">
      <dgm:prSet presAssocID="{88FE00D7-534D-4352-8B4D-49E7824FD2E9}" presName="fgShape" presStyleLbl="fgShp" presStyleIdx="0" presStyleCnt="1"/>
      <dgm:spPr/>
    </dgm:pt>
    <dgm:pt modelId="{170ABE37-8B95-49ED-9DD7-5C05B66CE7BC}" type="pres">
      <dgm:prSet presAssocID="{88FE00D7-534D-4352-8B4D-49E7824FD2E9}" presName="linComp" presStyleCnt="0"/>
      <dgm:spPr/>
    </dgm:pt>
    <dgm:pt modelId="{AA909BE8-DEB2-47B9-AEA6-058C96D43A24}" type="pres">
      <dgm:prSet presAssocID="{AB0AC7A7-99AE-44DD-A13A-EEB40AA0F3F0}" presName="compNode" presStyleCnt="0"/>
      <dgm:spPr/>
    </dgm:pt>
    <dgm:pt modelId="{0CA65DF7-2B3E-4665-8089-586EF26F5E2B}" type="pres">
      <dgm:prSet presAssocID="{AB0AC7A7-99AE-44DD-A13A-EEB40AA0F3F0}" presName="bkgdShape" presStyleLbl="node1" presStyleIdx="0" presStyleCnt="3"/>
      <dgm:spPr/>
      <dgm:t>
        <a:bodyPr/>
        <a:lstStyle/>
        <a:p>
          <a:endParaRPr lang="ru-RU"/>
        </a:p>
      </dgm:t>
    </dgm:pt>
    <dgm:pt modelId="{A742660F-7ED9-4613-AC33-5FAD53B54986}" type="pres">
      <dgm:prSet presAssocID="{AB0AC7A7-99AE-44DD-A13A-EEB40AA0F3F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0E5E8-536C-4CE3-B462-82917161C88F}" type="pres">
      <dgm:prSet presAssocID="{AB0AC7A7-99AE-44DD-A13A-EEB40AA0F3F0}" presName="invisiNode" presStyleLbl="node1" presStyleIdx="0" presStyleCnt="3"/>
      <dgm:spPr/>
    </dgm:pt>
    <dgm:pt modelId="{C2AE9176-89C6-497E-88CC-C5D647294D97}" type="pres">
      <dgm:prSet presAssocID="{AB0AC7A7-99AE-44DD-A13A-EEB40AA0F3F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0697DB9-7BAF-4F2D-B0A4-69B502A2FCAF}" type="pres">
      <dgm:prSet presAssocID="{50F7A086-AB3D-4734-B5DB-3282832F9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E74E02-3EB8-4D58-94C4-DF03D5413A73}" type="pres">
      <dgm:prSet presAssocID="{093A8E12-7D37-4B8D-ABE3-3B958942A31F}" presName="compNode" presStyleCnt="0"/>
      <dgm:spPr/>
    </dgm:pt>
    <dgm:pt modelId="{2EFE9BB8-7A25-4920-A24F-A398B8CB87E8}" type="pres">
      <dgm:prSet presAssocID="{093A8E12-7D37-4B8D-ABE3-3B958942A31F}" presName="bkgdShape" presStyleLbl="node1" presStyleIdx="1" presStyleCnt="3"/>
      <dgm:spPr/>
      <dgm:t>
        <a:bodyPr/>
        <a:lstStyle/>
        <a:p>
          <a:endParaRPr lang="en-US"/>
        </a:p>
      </dgm:t>
    </dgm:pt>
    <dgm:pt modelId="{0D99FC64-50BC-42AE-919E-18091F69BBE1}" type="pres">
      <dgm:prSet presAssocID="{093A8E12-7D37-4B8D-ABE3-3B958942A31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AC44E-B214-47C3-8588-E97CBC5A4576}" type="pres">
      <dgm:prSet presAssocID="{093A8E12-7D37-4B8D-ABE3-3B958942A31F}" presName="invisiNode" presStyleLbl="node1" presStyleIdx="1" presStyleCnt="3"/>
      <dgm:spPr/>
    </dgm:pt>
    <dgm:pt modelId="{F4E49693-D349-492D-9F53-D26A34A5647F}" type="pres">
      <dgm:prSet presAssocID="{093A8E12-7D37-4B8D-ABE3-3B958942A31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AD375B4B-EEE6-4FD6-ADB9-D1BF8D39606A}" type="pres">
      <dgm:prSet presAssocID="{F71CB427-35E2-4E06-B06C-1949B4C2A7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AB1A4B-F28A-4983-AE0B-8D1399273885}" type="pres">
      <dgm:prSet presAssocID="{E6488CCD-C9B0-42B6-A730-96F6BFD17B1C}" presName="compNode" presStyleCnt="0"/>
      <dgm:spPr/>
    </dgm:pt>
    <dgm:pt modelId="{BD6FAEC7-B056-48ED-98E8-670536C05DBF}" type="pres">
      <dgm:prSet presAssocID="{E6488CCD-C9B0-42B6-A730-96F6BFD17B1C}" presName="bkgdShape" presStyleLbl="node1" presStyleIdx="2" presStyleCnt="3"/>
      <dgm:spPr/>
      <dgm:t>
        <a:bodyPr/>
        <a:lstStyle/>
        <a:p>
          <a:endParaRPr lang="en-US"/>
        </a:p>
      </dgm:t>
    </dgm:pt>
    <dgm:pt modelId="{0C86534A-1B25-4990-ACD4-0F21CF87930C}" type="pres">
      <dgm:prSet presAssocID="{E6488CCD-C9B0-42B6-A730-96F6BFD17B1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43E2A-1FBA-4689-8DA5-213899194FB0}" type="pres">
      <dgm:prSet presAssocID="{E6488CCD-C9B0-42B6-A730-96F6BFD17B1C}" presName="invisiNode" presStyleLbl="node1" presStyleIdx="2" presStyleCnt="3"/>
      <dgm:spPr/>
    </dgm:pt>
    <dgm:pt modelId="{CDF7755F-E016-43CF-AD22-F53CA192CBF3}" type="pres">
      <dgm:prSet presAssocID="{E6488CCD-C9B0-42B6-A730-96F6BFD17B1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</dgm:ptLst>
  <dgm:cxnLst>
    <dgm:cxn modelId="{42A5CA92-626C-4CC9-AA18-BD2F685EB9A1}" type="presOf" srcId="{F71CB427-35E2-4E06-B06C-1949B4C2A773}" destId="{AD375B4B-EEE6-4FD6-ADB9-D1BF8D39606A}" srcOrd="0" destOrd="0" presId="urn:microsoft.com/office/officeart/2005/8/layout/hList7#1"/>
    <dgm:cxn modelId="{A419CB6A-D69C-42B0-8EAD-E182F5203A8E}" type="presOf" srcId="{093A8E12-7D37-4B8D-ABE3-3B958942A31F}" destId="{0D99FC64-50BC-42AE-919E-18091F69BBE1}" srcOrd="1" destOrd="0" presId="urn:microsoft.com/office/officeart/2005/8/layout/hList7#1"/>
    <dgm:cxn modelId="{E8536F5A-789E-4309-9CCB-4B7A1162322D}" type="presOf" srcId="{E6488CCD-C9B0-42B6-A730-96F6BFD17B1C}" destId="{BD6FAEC7-B056-48ED-98E8-670536C05DBF}" srcOrd="0" destOrd="0" presId="urn:microsoft.com/office/officeart/2005/8/layout/hList7#1"/>
    <dgm:cxn modelId="{E559B8A4-A8AA-4786-86CE-4696FBF6ED18}" srcId="{88FE00D7-534D-4352-8B4D-49E7824FD2E9}" destId="{AB0AC7A7-99AE-44DD-A13A-EEB40AA0F3F0}" srcOrd="0" destOrd="0" parTransId="{BB191CED-10D4-441C-94F0-9204E83B8170}" sibTransId="{50F7A086-AB3D-4734-B5DB-3282832F942C}"/>
    <dgm:cxn modelId="{A50E97CE-DAEA-4746-90EF-DDD70C1B06E4}" type="presOf" srcId="{AB0AC7A7-99AE-44DD-A13A-EEB40AA0F3F0}" destId="{A742660F-7ED9-4613-AC33-5FAD53B54986}" srcOrd="1" destOrd="0" presId="urn:microsoft.com/office/officeart/2005/8/layout/hList7#1"/>
    <dgm:cxn modelId="{52BF10C5-9FD7-4BF2-9165-843D3B77B326}" type="presOf" srcId="{E6488CCD-C9B0-42B6-A730-96F6BFD17B1C}" destId="{0C86534A-1B25-4990-ACD4-0F21CF87930C}" srcOrd="1" destOrd="0" presId="urn:microsoft.com/office/officeart/2005/8/layout/hList7#1"/>
    <dgm:cxn modelId="{7D0BC081-2F9E-4725-BAA9-91F1F377715F}" type="presOf" srcId="{093A8E12-7D37-4B8D-ABE3-3B958942A31F}" destId="{2EFE9BB8-7A25-4920-A24F-A398B8CB87E8}" srcOrd="0" destOrd="0" presId="urn:microsoft.com/office/officeart/2005/8/layout/hList7#1"/>
    <dgm:cxn modelId="{CC44EE58-3051-4E17-B347-6A90D17B23C8}" srcId="{88FE00D7-534D-4352-8B4D-49E7824FD2E9}" destId="{093A8E12-7D37-4B8D-ABE3-3B958942A31F}" srcOrd="1" destOrd="0" parTransId="{9ABC5D0C-417D-4B62-8FF2-99DAF6BEB4C5}" sibTransId="{F71CB427-35E2-4E06-B06C-1949B4C2A773}"/>
    <dgm:cxn modelId="{0CC2AA10-5EEF-407B-942E-1753A789C830}" srcId="{88FE00D7-534D-4352-8B4D-49E7824FD2E9}" destId="{E6488CCD-C9B0-42B6-A730-96F6BFD17B1C}" srcOrd="2" destOrd="0" parTransId="{D420A24B-676B-4B51-89E2-7DAF6033279C}" sibTransId="{69944785-A282-4D71-8869-48528CBFDBA8}"/>
    <dgm:cxn modelId="{8BE06514-3360-4AC4-81D5-03C4ED6DE00E}" type="presOf" srcId="{50F7A086-AB3D-4734-B5DB-3282832F942C}" destId="{60697DB9-7BAF-4F2D-B0A4-69B502A2FCAF}" srcOrd="0" destOrd="0" presId="urn:microsoft.com/office/officeart/2005/8/layout/hList7#1"/>
    <dgm:cxn modelId="{74734FC6-C283-4976-8B2F-28B776901EF7}" type="presOf" srcId="{88FE00D7-534D-4352-8B4D-49E7824FD2E9}" destId="{A6A3F344-73F3-4560-A018-CCDF400E9DD2}" srcOrd="0" destOrd="0" presId="urn:microsoft.com/office/officeart/2005/8/layout/hList7#1"/>
    <dgm:cxn modelId="{2FC2B4BA-2F47-4422-A08D-C852BE3EE481}" type="presOf" srcId="{AB0AC7A7-99AE-44DD-A13A-EEB40AA0F3F0}" destId="{0CA65DF7-2B3E-4665-8089-586EF26F5E2B}" srcOrd="0" destOrd="0" presId="urn:microsoft.com/office/officeart/2005/8/layout/hList7#1"/>
    <dgm:cxn modelId="{AC3CCA18-3BEF-459B-A969-20BB45E9F9D9}" type="presParOf" srcId="{A6A3F344-73F3-4560-A018-CCDF400E9DD2}" destId="{BBCD5146-FBAD-4030-B8F6-9B2CFE924F93}" srcOrd="0" destOrd="0" presId="urn:microsoft.com/office/officeart/2005/8/layout/hList7#1"/>
    <dgm:cxn modelId="{1C500438-54F0-4795-BA08-CDB3A77DA043}" type="presParOf" srcId="{A6A3F344-73F3-4560-A018-CCDF400E9DD2}" destId="{170ABE37-8B95-49ED-9DD7-5C05B66CE7BC}" srcOrd="1" destOrd="0" presId="urn:microsoft.com/office/officeart/2005/8/layout/hList7#1"/>
    <dgm:cxn modelId="{32E8836A-FF9F-4DF2-B875-7E31AFDAE344}" type="presParOf" srcId="{170ABE37-8B95-49ED-9DD7-5C05B66CE7BC}" destId="{AA909BE8-DEB2-47B9-AEA6-058C96D43A24}" srcOrd="0" destOrd="0" presId="urn:microsoft.com/office/officeart/2005/8/layout/hList7#1"/>
    <dgm:cxn modelId="{4BB44A23-46AE-4709-90EA-1043F29319AA}" type="presParOf" srcId="{AA909BE8-DEB2-47B9-AEA6-058C96D43A24}" destId="{0CA65DF7-2B3E-4665-8089-586EF26F5E2B}" srcOrd="0" destOrd="0" presId="urn:microsoft.com/office/officeart/2005/8/layout/hList7#1"/>
    <dgm:cxn modelId="{C0D051DB-13D1-4CEB-BD54-BA589FDEBAE9}" type="presParOf" srcId="{AA909BE8-DEB2-47B9-AEA6-058C96D43A24}" destId="{A742660F-7ED9-4613-AC33-5FAD53B54986}" srcOrd="1" destOrd="0" presId="urn:microsoft.com/office/officeart/2005/8/layout/hList7#1"/>
    <dgm:cxn modelId="{83D4C046-B82D-4ED2-9FBA-B4B5E9C2AF14}" type="presParOf" srcId="{AA909BE8-DEB2-47B9-AEA6-058C96D43A24}" destId="{C430E5E8-536C-4CE3-B462-82917161C88F}" srcOrd="2" destOrd="0" presId="urn:microsoft.com/office/officeart/2005/8/layout/hList7#1"/>
    <dgm:cxn modelId="{09B50A0F-D410-45F5-ADFD-4EDBB09DBD99}" type="presParOf" srcId="{AA909BE8-DEB2-47B9-AEA6-058C96D43A24}" destId="{C2AE9176-89C6-497E-88CC-C5D647294D97}" srcOrd="3" destOrd="0" presId="urn:microsoft.com/office/officeart/2005/8/layout/hList7#1"/>
    <dgm:cxn modelId="{C2485E9B-18F3-4BDD-A772-C449B0F9EE5B}" type="presParOf" srcId="{170ABE37-8B95-49ED-9DD7-5C05B66CE7BC}" destId="{60697DB9-7BAF-4F2D-B0A4-69B502A2FCAF}" srcOrd="1" destOrd="0" presId="urn:microsoft.com/office/officeart/2005/8/layout/hList7#1"/>
    <dgm:cxn modelId="{09BA57D0-ED91-4C03-A59E-34904AFDF5D1}" type="presParOf" srcId="{170ABE37-8B95-49ED-9DD7-5C05B66CE7BC}" destId="{AFE74E02-3EB8-4D58-94C4-DF03D5413A73}" srcOrd="2" destOrd="0" presId="urn:microsoft.com/office/officeart/2005/8/layout/hList7#1"/>
    <dgm:cxn modelId="{162E506D-05A6-4C92-9F2C-2C1B7EC202F2}" type="presParOf" srcId="{AFE74E02-3EB8-4D58-94C4-DF03D5413A73}" destId="{2EFE9BB8-7A25-4920-A24F-A398B8CB87E8}" srcOrd="0" destOrd="0" presId="urn:microsoft.com/office/officeart/2005/8/layout/hList7#1"/>
    <dgm:cxn modelId="{7D199EFF-A05F-43CA-A366-19A6802F9172}" type="presParOf" srcId="{AFE74E02-3EB8-4D58-94C4-DF03D5413A73}" destId="{0D99FC64-50BC-42AE-919E-18091F69BBE1}" srcOrd="1" destOrd="0" presId="urn:microsoft.com/office/officeart/2005/8/layout/hList7#1"/>
    <dgm:cxn modelId="{64C74E01-5681-4DD9-AE40-0AC59219E061}" type="presParOf" srcId="{AFE74E02-3EB8-4D58-94C4-DF03D5413A73}" destId="{5D4AC44E-B214-47C3-8588-E97CBC5A4576}" srcOrd="2" destOrd="0" presId="urn:microsoft.com/office/officeart/2005/8/layout/hList7#1"/>
    <dgm:cxn modelId="{9B1BA6EE-CA06-4CB1-8E76-A09860E7E3ED}" type="presParOf" srcId="{AFE74E02-3EB8-4D58-94C4-DF03D5413A73}" destId="{F4E49693-D349-492D-9F53-D26A34A5647F}" srcOrd="3" destOrd="0" presId="urn:microsoft.com/office/officeart/2005/8/layout/hList7#1"/>
    <dgm:cxn modelId="{A2C510E0-D8E6-407B-9681-B9615FD9E8AA}" type="presParOf" srcId="{170ABE37-8B95-49ED-9DD7-5C05B66CE7BC}" destId="{AD375B4B-EEE6-4FD6-ADB9-D1BF8D39606A}" srcOrd="3" destOrd="0" presId="urn:microsoft.com/office/officeart/2005/8/layout/hList7#1"/>
    <dgm:cxn modelId="{53EAC323-7B62-412F-903B-5FF874762597}" type="presParOf" srcId="{170ABE37-8B95-49ED-9DD7-5C05B66CE7BC}" destId="{54AB1A4B-F28A-4983-AE0B-8D1399273885}" srcOrd="4" destOrd="0" presId="urn:microsoft.com/office/officeart/2005/8/layout/hList7#1"/>
    <dgm:cxn modelId="{CF97124C-26B4-4F1B-A58C-6A4D7AA5E12F}" type="presParOf" srcId="{54AB1A4B-F28A-4983-AE0B-8D1399273885}" destId="{BD6FAEC7-B056-48ED-98E8-670536C05DBF}" srcOrd="0" destOrd="0" presId="urn:microsoft.com/office/officeart/2005/8/layout/hList7#1"/>
    <dgm:cxn modelId="{32381841-AE0A-49DA-99E6-B975C3E2E899}" type="presParOf" srcId="{54AB1A4B-F28A-4983-AE0B-8D1399273885}" destId="{0C86534A-1B25-4990-ACD4-0F21CF87930C}" srcOrd="1" destOrd="0" presId="urn:microsoft.com/office/officeart/2005/8/layout/hList7#1"/>
    <dgm:cxn modelId="{4564C404-9530-4A1E-BCE8-A14A6484D7B3}" type="presParOf" srcId="{54AB1A4B-F28A-4983-AE0B-8D1399273885}" destId="{D1643E2A-1FBA-4689-8DA5-213899194FB0}" srcOrd="2" destOrd="0" presId="urn:microsoft.com/office/officeart/2005/8/layout/hList7#1"/>
    <dgm:cxn modelId="{277CC998-7C15-42CF-994B-5599E2D3B270}" type="presParOf" srcId="{54AB1A4B-F28A-4983-AE0B-8D1399273885}" destId="{CDF7755F-E016-43CF-AD22-F53CA192CBF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916D6DA-782D-5543-8267-279113C726AC}" type="doc">
      <dgm:prSet loTypeId="urn:microsoft.com/office/officeart/2008/layout/VerticalCurvedLis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4537249-2B3E-1D42-9759-83E266EEF174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Информатизация (digitization), что означает переход от хранения информации на бумажных аналогах и физических носителях к хранению их на цифровых носителях. </a:t>
          </a:r>
        </a:p>
      </dgm:t>
    </dgm:pt>
    <dgm:pt modelId="{6F6B3A0B-94D8-6942-903D-B4EFA3F534A3}" type="parTrans" cxnId="{54DE9EB6-D829-404D-8C2F-A6AE17D8276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1D8B4-8AF6-854B-905F-982742F02FEB}" type="sibTrans" cxnId="{54DE9EB6-D829-404D-8C2F-A6AE17D8276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1E2A1-98CF-3140-96DC-4E3F5FD7D92C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Цифровизация – этап, когда продукты и услуги переходят из физического мира в цифровой. </a:t>
          </a:r>
        </a:p>
      </dgm:t>
    </dgm:pt>
    <dgm:pt modelId="{A6E42B4D-22AF-1A4C-90AF-42F1DF40A70E}" type="parTrans" cxnId="{B6A34A90-2C1C-D94F-98BA-88F0290B11A4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37FEA-FA9E-2D47-B058-45E8050DA574}" type="sibTrans" cxnId="{B6A34A90-2C1C-D94F-98BA-88F0290B11A4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E1C87-8452-CE4F-8691-77CC742D9233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Трансформации финансовых услуг, подразумевается выход из традиционного предоставления финансовых услуг в развитие экосистем, которые начинают включать в себя продукты и услуги из околофинансовых или вовсе не финансовых индустрий.</a:t>
          </a:r>
        </a:p>
      </dgm:t>
    </dgm:pt>
    <dgm:pt modelId="{3A74613F-B8EB-2146-AE9B-E25A4548DECE}" type="parTrans" cxnId="{4B6192F4-5C10-6043-9D4B-413D3B6080B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B0B044-FA1B-E540-948A-79629EB1D925}" type="sibTrans" cxnId="{4B6192F4-5C10-6043-9D4B-413D3B6080B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CC35F-E6D2-AA49-84C6-AEA304DB3CBE}" type="pres">
      <dgm:prSet presAssocID="{0916D6DA-782D-5543-8267-279113C726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13EC10-03A6-184E-86FA-34274A92DA24}" type="pres">
      <dgm:prSet presAssocID="{0916D6DA-782D-5543-8267-279113C726AC}" presName="Name1" presStyleCnt="0"/>
      <dgm:spPr/>
    </dgm:pt>
    <dgm:pt modelId="{47A3FF63-D4F2-964B-9B1E-45F2C2683616}" type="pres">
      <dgm:prSet presAssocID="{0916D6DA-782D-5543-8267-279113C726AC}" presName="cycle" presStyleCnt="0"/>
      <dgm:spPr/>
    </dgm:pt>
    <dgm:pt modelId="{960A2E02-61D2-A54B-A1B1-1E1E5BC873FA}" type="pres">
      <dgm:prSet presAssocID="{0916D6DA-782D-5543-8267-279113C726AC}" presName="srcNode" presStyleLbl="node1" presStyleIdx="0" presStyleCnt="3"/>
      <dgm:spPr/>
    </dgm:pt>
    <dgm:pt modelId="{7564D4BE-DBCD-AD4C-BBA1-580D6BB6CAD5}" type="pres">
      <dgm:prSet presAssocID="{0916D6DA-782D-5543-8267-279113C726AC}" presName="conn" presStyleLbl="parChTrans1D2" presStyleIdx="0" presStyleCnt="1"/>
      <dgm:spPr/>
      <dgm:t>
        <a:bodyPr/>
        <a:lstStyle/>
        <a:p>
          <a:endParaRPr lang="ru-RU"/>
        </a:p>
      </dgm:t>
    </dgm:pt>
    <dgm:pt modelId="{3BA43A2D-109B-C142-BF31-4FDD68229AF4}" type="pres">
      <dgm:prSet presAssocID="{0916D6DA-782D-5543-8267-279113C726AC}" presName="extraNode" presStyleLbl="node1" presStyleIdx="0" presStyleCnt="3"/>
      <dgm:spPr/>
    </dgm:pt>
    <dgm:pt modelId="{FF912932-39BB-D14F-9F0D-2F49EF865C8D}" type="pres">
      <dgm:prSet presAssocID="{0916D6DA-782D-5543-8267-279113C726AC}" presName="dstNode" presStyleLbl="node1" presStyleIdx="0" presStyleCnt="3"/>
      <dgm:spPr/>
    </dgm:pt>
    <dgm:pt modelId="{15C66CF6-4695-4245-98AB-184161CB5204}" type="pres">
      <dgm:prSet presAssocID="{44537249-2B3E-1D42-9759-83E266EEF17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290FE-D371-2747-94F0-FB16CA8E4003}" type="pres">
      <dgm:prSet presAssocID="{44537249-2B3E-1D42-9759-83E266EEF174}" presName="accent_1" presStyleCnt="0"/>
      <dgm:spPr/>
    </dgm:pt>
    <dgm:pt modelId="{CBA0FCDE-ECFC-B14B-B481-78959869AF2D}" type="pres">
      <dgm:prSet presAssocID="{44537249-2B3E-1D42-9759-83E266EEF174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07FB7961-F2FD-E043-8383-7C3FC7F47428}" type="pres">
      <dgm:prSet presAssocID="{3D61E2A1-98CF-3140-96DC-4E3F5FD7D92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49438-23D5-7E4B-975A-9F9CC3E4DDFF}" type="pres">
      <dgm:prSet presAssocID="{3D61E2A1-98CF-3140-96DC-4E3F5FD7D92C}" presName="accent_2" presStyleCnt="0"/>
      <dgm:spPr/>
    </dgm:pt>
    <dgm:pt modelId="{FFA3C525-2BF8-4A4F-BD09-364A6C1E610E}" type="pres">
      <dgm:prSet presAssocID="{3D61E2A1-98CF-3140-96DC-4E3F5FD7D92C}" presName="accentRepeatNode" presStyleLbl="solidFgAcc1" presStyleIdx="1" presStyleCnt="3"/>
      <dgm:spPr/>
    </dgm:pt>
    <dgm:pt modelId="{01FA2B1A-666D-C446-BCBA-AB7416AFEACE}" type="pres">
      <dgm:prSet presAssocID="{484E1C87-8452-CE4F-8691-77CC742D923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D3832-2846-544F-A74D-BF8834F18741}" type="pres">
      <dgm:prSet presAssocID="{484E1C87-8452-CE4F-8691-77CC742D9233}" presName="accent_3" presStyleCnt="0"/>
      <dgm:spPr/>
    </dgm:pt>
    <dgm:pt modelId="{D0044FF8-3A4F-364D-B5FA-6606AF02847B}" type="pres">
      <dgm:prSet presAssocID="{484E1C87-8452-CE4F-8691-77CC742D9233}" presName="accentRepeatNode" presStyleLbl="solidFgAcc1" presStyleIdx="2" presStyleCnt="3"/>
      <dgm:spPr/>
    </dgm:pt>
  </dgm:ptLst>
  <dgm:cxnLst>
    <dgm:cxn modelId="{54DE9EB6-D829-404D-8C2F-A6AE17D82769}" srcId="{0916D6DA-782D-5543-8267-279113C726AC}" destId="{44537249-2B3E-1D42-9759-83E266EEF174}" srcOrd="0" destOrd="0" parTransId="{6F6B3A0B-94D8-6942-903D-B4EFA3F534A3}" sibTransId="{B781D8B4-8AF6-854B-905F-982742F02FEB}"/>
    <dgm:cxn modelId="{37D3BA14-7329-3F49-9902-DA232A866209}" type="presOf" srcId="{B781D8B4-8AF6-854B-905F-982742F02FEB}" destId="{7564D4BE-DBCD-AD4C-BBA1-580D6BB6CAD5}" srcOrd="0" destOrd="0" presId="urn:microsoft.com/office/officeart/2008/layout/VerticalCurvedList"/>
    <dgm:cxn modelId="{B6A34A90-2C1C-D94F-98BA-88F0290B11A4}" srcId="{0916D6DA-782D-5543-8267-279113C726AC}" destId="{3D61E2A1-98CF-3140-96DC-4E3F5FD7D92C}" srcOrd="1" destOrd="0" parTransId="{A6E42B4D-22AF-1A4C-90AF-42F1DF40A70E}" sibTransId="{4C137FEA-FA9E-2D47-B058-45E8050DA574}"/>
    <dgm:cxn modelId="{065ABF78-32C0-B24B-BA06-F210C79AABEF}" type="presOf" srcId="{0916D6DA-782D-5543-8267-279113C726AC}" destId="{1ECCC35F-E6D2-AA49-84C6-AEA304DB3CBE}" srcOrd="0" destOrd="0" presId="urn:microsoft.com/office/officeart/2008/layout/VerticalCurvedList"/>
    <dgm:cxn modelId="{4B6192F4-5C10-6043-9D4B-413D3B6080BD}" srcId="{0916D6DA-782D-5543-8267-279113C726AC}" destId="{484E1C87-8452-CE4F-8691-77CC742D9233}" srcOrd="2" destOrd="0" parTransId="{3A74613F-B8EB-2146-AE9B-E25A4548DECE}" sibTransId="{3BB0B044-FA1B-E540-948A-79629EB1D925}"/>
    <dgm:cxn modelId="{02CADE64-84EC-8F49-AE6E-EC824A219873}" type="presOf" srcId="{484E1C87-8452-CE4F-8691-77CC742D9233}" destId="{01FA2B1A-666D-C446-BCBA-AB7416AFEACE}" srcOrd="0" destOrd="0" presId="urn:microsoft.com/office/officeart/2008/layout/VerticalCurvedList"/>
    <dgm:cxn modelId="{F3B3BDE1-3F1B-0542-843E-D83F27EA8092}" type="presOf" srcId="{44537249-2B3E-1D42-9759-83E266EEF174}" destId="{15C66CF6-4695-4245-98AB-184161CB5204}" srcOrd="0" destOrd="0" presId="urn:microsoft.com/office/officeart/2008/layout/VerticalCurvedList"/>
    <dgm:cxn modelId="{BB19A291-166E-194B-BC12-731EC1654AC8}" type="presOf" srcId="{3D61E2A1-98CF-3140-96DC-4E3F5FD7D92C}" destId="{07FB7961-F2FD-E043-8383-7C3FC7F47428}" srcOrd="0" destOrd="0" presId="urn:microsoft.com/office/officeart/2008/layout/VerticalCurvedList"/>
    <dgm:cxn modelId="{D2A482CC-1E19-A74C-9071-F384ED437CD8}" type="presParOf" srcId="{1ECCC35F-E6D2-AA49-84C6-AEA304DB3CBE}" destId="{A513EC10-03A6-184E-86FA-34274A92DA24}" srcOrd="0" destOrd="0" presId="urn:microsoft.com/office/officeart/2008/layout/VerticalCurvedList"/>
    <dgm:cxn modelId="{47ED964A-6434-D84C-9850-9FF12A73A715}" type="presParOf" srcId="{A513EC10-03A6-184E-86FA-34274A92DA24}" destId="{47A3FF63-D4F2-964B-9B1E-45F2C2683616}" srcOrd="0" destOrd="0" presId="urn:microsoft.com/office/officeart/2008/layout/VerticalCurvedList"/>
    <dgm:cxn modelId="{30005EE7-97FC-674A-858C-743B8B6F1712}" type="presParOf" srcId="{47A3FF63-D4F2-964B-9B1E-45F2C2683616}" destId="{960A2E02-61D2-A54B-A1B1-1E1E5BC873FA}" srcOrd="0" destOrd="0" presId="urn:microsoft.com/office/officeart/2008/layout/VerticalCurvedList"/>
    <dgm:cxn modelId="{9D29C0BB-2C3C-F543-934A-514DE83DD588}" type="presParOf" srcId="{47A3FF63-D4F2-964B-9B1E-45F2C2683616}" destId="{7564D4BE-DBCD-AD4C-BBA1-580D6BB6CAD5}" srcOrd="1" destOrd="0" presId="urn:microsoft.com/office/officeart/2008/layout/VerticalCurvedList"/>
    <dgm:cxn modelId="{6C56152E-9E75-064F-9890-88039B871C90}" type="presParOf" srcId="{47A3FF63-D4F2-964B-9B1E-45F2C2683616}" destId="{3BA43A2D-109B-C142-BF31-4FDD68229AF4}" srcOrd="2" destOrd="0" presId="urn:microsoft.com/office/officeart/2008/layout/VerticalCurvedList"/>
    <dgm:cxn modelId="{BDDE29CE-FBC3-8C43-9518-77607B56DA86}" type="presParOf" srcId="{47A3FF63-D4F2-964B-9B1E-45F2C2683616}" destId="{FF912932-39BB-D14F-9F0D-2F49EF865C8D}" srcOrd="3" destOrd="0" presId="urn:microsoft.com/office/officeart/2008/layout/VerticalCurvedList"/>
    <dgm:cxn modelId="{8B921A49-87B3-8147-914F-7425D0DD150C}" type="presParOf" srcId="{A513EC10-03A6-184E-86FA-34274A92DA24}" destId="{15C66CF6-4695-4245-98AB-184161CB5204}" srcOrd="1" destOrd="0" presId="urn:microsoft.com/office/officeart/2008/layout/VerticalCurvedList"/>
    <dgm:cxn modelId="{DBDBA963-83D9-F84E-83AA-52515D333629}" type="presParOf" srcId="{A513EC10-03A6-184E-86FA-34274A92DA24}" destId="{7BD290FE-D371-2747-94F0-FB16CA8E4003}" srcOrd="2" destOrd="0" presId="urn:microsoft.com/office/officeart/2008/layout/VerticalCurvedList"/>
    <dgm:cxn modelId="{0BEB6B69-CB0A-B24B-97CC-958C9072E8E0}" type="presParOf" srcId="{7BD290FE-D371-2747-94F0-FB16CA8E4003}" destId="{CBA0FCDE-ECFC-B14B-B481-78959869AF2D}" srcOrd="0" destOrd="0" presId="urn:microsoft.com/office/officeart/2008/layout/VerticalCurvedList"/>
    <dgm:cxn modelId="{D7CE7F8B-9E91-CC47-A18A-DF2CDA346509}" type="presParOf" srcId="{A513EC10-03A6-184E-86FA-34274A92DA24}" destId="{07FB7961-F2FD-E043-8383-7C3FC7F47428}" srcOrd="3" destOrd="0" presId="urn:microsoft.com/office/officeart/2008/layout/VerticalCurvedList"/>
    <dgm:cxn modelId="{0FC0B177-2705-7346-A2A2-F085BB38B251}" type="presParOf" srcId="{A513EC10-03A6-184E-86FA-34274A92DA24}" destId="{86149438-23D5-7E4B-975A-9F9CC3E4DDFF}" srcOrd="4" destOrd="0" presId="urn:microsoft.com/office/officeart/2008/layout/VerticalCurvedList"/>
    <dgm:cxn modelId="{EDF9361C-B012-0848-ABDE-40C6174E1F2D}" type="presParOf" srcId="{86149438-23D5-7E4B-975A-9F9CC3E4DDFF}" destId="{FFA3C525-2BF8-4A4F-BD09-364A6C1E610E}" srcOrd="0" destOrd="0" presId="urn:microsoft.com/office/officeart/2008/layout/VerticalCurvedList"/>
    <dgm:cxn modelId="{4CAEBB62-9DCF-7141-BEB4-F52B48DAF0DA}" type="presParOf" srcId="{A513EC10-03A6-184E-86FA-34274A92DA24}" destId="{01FA2B1A-666D-C446-BCBA-AB7416AFEACE}" srcOrd="5" destOrd="0" presId="urn:microsoft.com/office/officeart/2008/layout/VerticalCurvedList"/>
    <dgm:cxn modelId="{5F7F50C5-E10A-344F-8210-EAEA8374C9F9}" type="presParOf" srcId="{A513EC10-03A6-184E-86FA-34274A92DA24}" destId="{976D3832-2846-544F-A74D-BF8834F18741}" srcOrd="6" destOrd="0" presId="urn:microsoft.com/office/officeart/2008/layout/VerticalCurvedList"/>
    <dgm:cxn modelId="{63D2CFCA-7163-CD43-A60A-00C3782562E5}" type="presParOf" srcId="{976D3832-2846-544F-A74D-BF8834F18741}" destId="{D0044FF8-3A4F-364D-B5FA-6606AF0284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1F2E27A-EA43-4259-BD3E-7C7B69AAE9B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8F94F2E4-CB91-4968-8BFD-052C01FFAB2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Традиционные финансовые институты, устоявшиеся участники рынка финансовых услуг, которые включают в себя, к примеру, банки, платежные системы, страховые компании.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502D8-281B-4153-8A24-C3FB067CF143}" type="parTrans" cxnId="{FBC2983D-AB80-458B-AFC0-23EECF9C0FC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EAE5D-AA76-4C2F-B83F-7C6C5D956724}" type="sibTrans" cxnId="{FBC2983D-AB80-458B-AFC0-23EECF9C0FC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0113E-78E0-4313-8E84-3D6F775278A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Стартапы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, новые участники рынка, которые начинают предоставлять финансовые услуги в новом формате.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BA9BA-0D3A-4323-A54D-D1FA0B28F8A2}" type="parTrans" cxnId="{E7F0D808-2405-4634-A1D5-CE725D1DF3A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7ACEE-B94C-4EFA-96F1-F0B272BB21F8}" type="sibTrans" cxnId="{E7F0D808-2405-4634-A1D5-CE725D1DF3A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FDA03-BF35-44AC-8FA5-3A36F1C7A515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Большие технологические компании (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бигтехи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).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E8144-E72B-42EA-99E3-591B5223A4E3}" type="parTrans" cxnId="{486F5BCE-52A9-46CE-BB76-489D5E29C52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374AD-7E1A-42ED-9BD1-ECAD95C1CF1F}" type="sibTrans" cxnId="{486F5BCE-52A9-46CE-BB76-489D5E29C52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FEF2D5-F389-4ADF-A1ED-2FB02F9C5C5C}" type="pres">
      <dgm:prSet presAssocID="{61F2E27A-EA43-4259-BD3E-7C7B69AAE9B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6B2D85-CFAA-4789-BFC1-12B806CA5245}" type="pres">
      <dgm:prSet presAssocID="{8F94F2E4-CB91-4968-8BFD-052C01FFAB22}" presName="compNode" presStyleCnt="0"/>
      <dgm:spPr/>
    </dgm:pt>
    <dgm:pt modelId="{7A744D00-28E7-41D3-86D1-8474BF6AA50D}" type="pres">
      <dgm:prSet presAssocID="{8F94F2E4-CB91-4968-8BFD-052C01FFAB22}" presName="iconBgRect" presStyleLbl="bgShp" presStyleIdx="0" presStyleCnt="3"/>
      <dgm:spPr/>
    </dgm:pt>
    <dgm:pt modelId="{103D1314-0DC6-4CBB-A70C-AE99AAAD322F}" type="pres">
      <dgm:prSet presAssocID="{8F94F2E4-CB91-4968-8BFD-052C01FFAB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="" xmlns:dgm14="http://schemas.microsoft.com/office/drawing/2010/diagram" id="0" name="" descr="Kiosk"/>
        </a:ext>
      </dgm:extLst>
    </dgm:pt>
    <dgm:pt modelId="{8B6596F0-EA8E-42D3-98DF-346615E016A5}" type="pres">
      <dgm:prSet presAssocID="{8F94F2E4-CB91-4968-8BFD-052C01FFAB22}" presName="spaceRect" presStyleCnt="0"/>
      <dgm:spPr/>
    </dgm:pt>
    <dgm:pt modelId="{3B8502D9-271B-4DA7-985E-80C00A42540D}" type="pres">
      <dgm:prSet presAssocID="{8F94F2E4-CB91-4968-8BFD-052C01FFAB2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093C470-3806-4184-B006-878B7A91BA9B}" type="pres">
      <dgm:prSet presAssocID="{EE7EAE5D-AA76-4C2F-B83F-7C6C5D956724}" presName="sibTrans" presStyleCnt="0"/>
      <dgm:spPr/>
    </dgm:pt>
    <dgm:pt modelId="{C4C202A6-F636-44DA-9A34-9437D1A5415E}" type="pres">
      <dgm:prSet presAssocID="{F400113E-78E0-4313-8E84-3D6F775278A0}" presName="compNode" presStyleCnt="0"/>
      <dgm:spPr/>
    </dgm:pt>
    <dgm:pt modelId="{01BC1716-9C37-4F68-937F-FA9DD37ABC94}" type="pres">
      <dgm:prSet presAssocID="{F400113E-78E0-4313-8E84-3D6F775278A0}" presName="iconBgRect" presStyleLbl="bgShp" presStyleIdx="1" presStyleCnt="3"/>
      <dgm:spPr/>
    </dgm:pt>
    <dgm:pt modelId="{FF5E0B04-762B-4C66-BDDF-3025DB3EAECA}" type="pres">
      <dgm:prSet presAssocID="{F400113E-78E0-4313-8E84-3D6F775278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Fireworks"/>
        </a:ext>
      </dgm:extLst>
    </dgm:pt>
    <dgm:pt modelId="{19B260CA-EEF1-46D6-8317-A95310D37A64}" type="pres">
      <dgm:prSet presAssocID="{F400113E-78E0-4313-8E84-3D6F775278A0}" presName="spaceRect" presStyleCnt="0"/>
      <dgm:spPr/>
    </dgm:pt>
    <dgm:pt modelId="{B0C79158-534E-4624-93CB-A63745076C7E}" type="pres">
      <dgm:prSet presAssocID="{F400113E-78E0-4313-8E84-3D6F775278A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3D06B71-24C4-4659-B870-1C732BFD7CB6}" type="pres">
      <dgm:prSet presAssocID="{E667ACEE-B94C-4EFA-96F1-F0B272BB21F8}" presName="sibTrans" presStyleCnt="0"/>
      <dgm:spPr/>
    </dgm:pt>
    <dgm:pt modelId="{64CB95AF-75DD-4CD0-8F76-4D90C9DEE3F8}" type="pres">
      <dgm:prSet presAssocID="{B08FDA03-BF35-44AC-8FA5-3A36F1C7A515}" presName="compNode" presStyleCnt="0"/>
      <dgm:spPr/>
    </dgm:pt>
    <dgm:pt modelId="{722A32DC-6A66-4355-9672-6C6581E4D5E7}" type="pres">
      <dgm:prSet presAssocID="{B08FDA03-BF35-44AC-8FA5-3A36F1C7A515}" presName="iconBgRect" presStyleLbl="bgShp" presStyleIdx="2" presStyleCnt="3"/>
      <dgm:spPr/>
    </dgm:pt>
    <dgm:pt modelId="{0388243A-9F69-457B-9EB4-8EB4A4E4AF38}" type="pres">
      <dgm:prSet presAssocID="{B08FDA03-BF35-44AC-8FA5-3A36F1C7A5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Processor"/>
        </a:ext>
      </dgm:extLst>
    </dgm:pt>
    <dgm:pt modelId="{B9EE2A4A-80DC-495E-BB49-FB9A00A968F3}" type="pres">
      <dgm:prSet presAssocID="{B08FDA03-BF35-44AC-8FA5-3A36F1C7A515}" presName="spaceRect" presStyleCnt="0"/>
      <dgm:spPr/>
    </dgm:pt>
    <dgm:pt modelId="{398F34C7-30DC-4F30-BD44-6B29DE56120C}" type="pres">
      <dgm:prSet presAssocID="{B08FDA03-BF35-44AC-8FA5-3A36F1C7A515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F5BCE-52A9-46CE-BB76-489D5E29C52F}" srcId="{61F2E27A-EA43-4259-BD3E-7C7B69AAE9B5}" destId="{B08FDA03-BF35-44AC-8FA5-3A36F1C7A515}" srcOrd="2" destOrd="0" parTransId="{BC2E8144-E72B-42EA-99E3-591B5223A4E3}" sibTransId="{710374AD-7E1A-42ED-9BD1-ECAD95C1CF1F}"/>
    <dgm:cxn modelId="{E7F0D808-2405-4634-A1D5-CE725D1DF3AC}" srcId="{61F2E27A-EA43-4259-BD3E-7C7B69AAE9B5}" destId="{F400113E-78E0-4313-8E84-3D6F775278A0}" srcOrd="1" destOrd="0" parTransId="{F12BA9BA-0D3A-4323-A54D-D1FA0B28F8A2}" sibTransId="{E667ACEE-B94C-4EFA-96F1-F0B272BB21F8}"/>
    <dgm:cxn modelId="{028C51DD-2CB3-4367-B91C-FFEA0A082055}" type="presOf" srcId="{8F94F2E4-CB91-4968-8BFD-052C01FFAB22}" destId="{3B8502D9-271B-4DA7-985E-80C00A42540D}" srcOrd="0" destOrd="0" presId="urn:microsoft.com/office/officeart/2018/5/layout/IconCircleLabelList"/>
    <dgm:cxn modelId="{F8AE59BA-560B-4000-BB01-C22EF303E30E}" type="presOf" srcId="{F400113E-78E0-4313-8E84-3D6F775278A0}" destId="{B0C79158-534E-4624-93CB-A63745076C7E}" srcOrd="0" destOrd="0" presId="urn:microsoft.com/office/officeart/2018/5/layout/IconCircleLabelList"/>
    <dgm:cxn modelId="{FBC2983D-AB80-458B-AFC0-23EECF9C0FC1}" srcId="{61F2E27A-EA43-4259-BD3E-7C7B69AAE9B5}" destId="{8F94F2E4-CB91-4968-8BFD-052C01FFAB22}" srcOrd="0" destOrd="0" parTransId="{447502D8-281B-4153-8A24-C3FB067CF143}" sibTransId="{EE7EAE5D-AA76-4C2F-B83F-7C6C5D956724}"/>
    <dgm:cxn modelId="{9321CC7E-A830-4451-A9EC-99FBF95CEADD}" type="presOf" srcId="{61F2E27A-EA43-4259-BD3E-7C7B69AAE9B5}" destId="{D2FEF2D5-F389-4ADF-A1ED-2FB02F9C5C5C}" srcOrd="0" destOrd="0" presId="urn:microsoft.com/office/officeart/2018/5/layout/IconCircleLabelList"/>
    <dgm:cxn modelId="{6BB8616E-61B9-4EA3-849C-B58FEE4D8E7C}" type="presOf" srcId="{B08FDA03-BF35-44AC-8FA5-3A36F1C7A515}" destId="{398F34C7-30DC-4F30-BD44-6B29DE56120C}" srcOrd="0" destOrd="0" presId="urn:microsoft.com/office/officeart/2018/5/layout/IconCircleLabelList"/>
    <dgm:cxn modelId="{DAD6B851-C889-49AB-8B76-E40C3B2F10EB}" type="presParOf" srcId="{D2FEF2D5-F389-4ADF-A1ED-2FB02F9C5C5C}" destId="{B06B2D85-CFAA-4789-BFC1-12B806CA5245}" srcOrd="0" destOrd="0" presId="urn:microsoft.com/office/officeart/2018/5/layout/IconCircleLabelList"/>
    <dgm:cxn modelId="{AE3DE9E6-E0BC-445B-910B-0BBFE9D25D04}" type="presParOf" srcId="{B06B2D85-CFAA-4789-BFC1-12B806CA5245}" destId="{7A744D00-28E7-41D3-86D1-8474BF6AA50D}" srcOrd="0" destOrd="0" presId="urn:microsoft.com/office/officeart/2018/5/layout/IconCircleLabelList"/>
    <dgm:cxn modelId="{FC1F7219-1855-4424-80DB-74275B80F5A7}" type="presParOf" srcId="{B06B2D85-CFAA-4789-BFC1-12B806CA5245}" destId="{103D1314-0DC6-4CBB-A70C-AE99AAAD322F}" srcOrd="1" destOrd="0" presId="urn:microsoft.com/office/officeart/2018/5/layout/IconCircleLabelList"/>
    <dgm:cxn modelId="{BAC31325-0388-446C-B6BF-BAD08AEB55D8}" type="presParOf" srcId="{B06B2D85-CFAA-4789-BFC1-12B806CA5245}" destId="{8B6596F0-EA8E-42D3-98DF-346615E016A5}" srcOrd="2" destOrd="0" presId="urn:microsoft.com/office/officeart/2018/5/layout/IconCircleLabelList"/>
    <dgm:cxn modelId="{D7738129-5A4C-4132-8886-52992CED99C1}" type="presParOf" srcId="{B06B2D85-CFAA-4789-BFC1-12B806CA5245}" destId="{3B8502D9-271B-4DA7-985E-80C00A42540D}" srcOrd="3" destOrd="0" presId="urn:microsoft.com/office/officeart/2018/5/layout/IconCircleLabelList"/>
    <dgm:cxn modelId="{6AC14DDD-E9FD-483A-9031-44E322CA0D94}" type="presParOf" srcId="{D2FEF2D5-F389-4ADF-A1ED-2FB02F9C5C5C}" destId="{F093C470-3806-4184-B006-878B7A91BA9B}" srcOrd="1" destOrd="0" presId="urn:microsoft.com/office/officeart/2018/5/layout/IconCircleLabelList"/>
    <dgm:cxn modelId="{833AA876-41B8-46A0-B8B9-4AF009CEBB2B}" type="presParOf" srcId="{D2FEF2D5-F389-4ADF-A1ED-2FB02F9C5C5C}" destId="{C4C202A6-F636-44DA-9A34-9437D1A5415E}" srcOrd="2" destOrd="0" presId="urn:microsoft.com/office/officeart/2018/5/layout/IconCircleLabelList"/>
    <dgm:cxn modelId="{D691A5FD-6B58-4835-AFE8-9E37A41E61AC}" type="presParOf" srcId="{C4C202A6-F636-44DA-9A34-9437D1A5415E}" destId="{01BC1716-9C37-4F68-937F-FA9DD37ABC94}" srcOrd="0" destOrd="0" presId="urn:microsoft.com/office/officeart/2018/5/layout/IconCircleLabelList"/>
    <dgm:cxn modelId="{811E0F3F-A4C5-49BC-B5CB-D8E3C4EADD0C}" type="presParOf" srcId="{C4C202A6-F636-44DA-9A34-9437D1A5415E}" destId="{FF5E0B04-762B-4C66-BDDF-3025DB3EAECA}" srcOrd="1" destOrd="0" presId="urn:microsoft.com/office/officeart/2018/5/layout/IconCircleLabelList"/>
    <dgm:cxn modelId="{C37BCFBC-D089-4D7B-9AAB-31EF3436FC0C}" type="presParOf" srcId="{C4C202A6-F636-44DA-9A34-9437D1A5415E}" destId="{19B260CA-EEF1-46D6-8317-A95310D37A64}" srcOrd="2" destOrd="0" presId="urn:microsoft.com/office/officeart/2018/5/layout/IconCircleLabelList"/>
    <dgm:cxn modelId="{0E7B97ED-10E7-4C84-8BD8-DA8C5C388C33}" type="presParOf" srcId="{C4C202A6-F636-44DA-9A34-9437D1A5415E}" destId="{B0C79158-534E-4624-93CB-A63745076C7E}" srcOrd="3" destOrd="0" presId="urn:microsoft.com/office/officeart/2018/5/layout/IconCircleLabelList"/>
    <dgm:cxn modelId="{330FC276-DA1F-4824-BD35-938E91808B2F}" type="presParOf" srcId="{D2FEF2D5-F389-4ADF-A1ED-2FB02F9C5C5C}" destId="{A3D06B71-24C4-4659-B870-1C732BFD7CB6}" srcOrd="3" destOrd="0" presId="urn:microsoft.com/office/officeart/2018/5/layout/IconCircleLabelList"/>
    <dgm:cxn modelId="{2068C456-4269-47A3-9338-E352E60D4CDF}" type="presParOf" srcId="{D2FEF2D5-F389-4ADF-A1ED-2FB02F9C5C5C}" destId="{64CB95AF-75DD-4CD0-8F76-4D90C9DEE3F8}" srcOrd="4" destOrd="0" presId="urn:microsoft.com/office/officeart/2018/5/layout/IconCircleLabelList"/>
    <dgm:cxn modelId="{EEC3452C-71E9-42B3-BD2D-3BD5EBC3CF62}" type="presParOf" srcId="{64CB95AF-75DD-4CD0-8F76-4D90C9DEE3F8}" destId="{722A32DC-6A66-4355-9672-6C6581E4D5E7}" srcOrd="0" destOrd="0" presId="urn:microsoft.com/office/officeart/2018/5/layout/IconCircleLabelList"/>
    <dgm:cxn modelId="{09AF7EB1-8435-4BB7-91A5-EF003948D01A}" type="presParOf" srcId="{64CB95AF-75DD-4CD0-8F76-4D90C9DEE3F8}" destId="{0388243A-9F69-457B-9EB4-8EB4A4E4AF38}" srcOrd="1" destOrd="0" presId="urn:microsoft.com/office/officeart/2018/5/layout/IconCircleLabelList"/>
    <dgm:cxn modelId="{AE43B74A-9EEB-4D35-8F41-FEE3ABFEB2C4}" type="presParOf" srcId="{64CB95AF-75DD-4CD0-8F76-4D90C9DEE3F8}" destId="{B9EE2A4A-80DC-495E-BB49-FB9A00A968F3}" srcOrd="2" destOrd="0" presId="urn:microsoft.com/office/officeart/2018/5/layout/IconCircleLabelList"/>
    <dgm:cxn modelId="{0CD88B8F-4458-4143-BDCF-96415CFDE453}" type="presParOf" srcId="{64CB95AF-75DD-4CD0-8F76-4D90C9DEE3F8}" destId="{398F34C7-30DC-4F30-BD44-6B29DE5612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048D1BE-DF0E-425C-B21A-3B73365828B9}" type="doc">
      <dgm:prSet loTypeId="urn:microsoft.com/office/officeart/2005/8/layout/matrix3" loCatId="matrix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93DF6F6-0A9B-49EA-827C-64BEDE36842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Институты – провайдеры финансовых услуг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41DE1-2C5F-4595-9B88-7DA239D12253}" type="parTrans" cxnId="{4EDC2E9B-321F-4664-B782-DF6A0C41CAFC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1E060-6AEE-4361-B5E3-61FEC0BEB6ED}" type="sibTrans" cxnId="{4EDC2E9B-321F-4664-B782-DF6A0C41CAFC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93BF4-8662-4334-BB02-0CD58C0B4BB8}">
      <dgm:prSet/>
      <dgm:spPr>
        <a:solidFill>
          <a:schemeClr val="accent5">
            <a:lumMod val="20000"/>
            <a:lumOff val="80000"/>
            <a:alpha val="76667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Бизнес-функции – сферы финансовых услуг, претерпевающие изменения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8D5FE-CFEC-423B-8BD3-1DD5C86C2777}" type="parTrans" cxnId="{04841730-7E64-4573-B614-A4A52407E12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1304A7-CD63-42A3-8845-054ED341616C}" type="sibTrans" cxnId="{04841730-7E64-4573-B614-A4A52407E12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210ED-F380-4338-9752-196CDC509BFF}">
      <dgm:prSet/>
      <dgm:spPr>
        <a:solidFill>
          <a:schemeClr val="accent5">
            <a:lumMod val="20000"/>
            <a:lumOff val="80000"/>
            <a:alpha val="63333"/>
          </a:schemeClr>
        </a:solidFill>
      </dgm:spPr>
      <dgm:t>
        <a:bodyPr/>
        <a:lstStyle/>
        <a:p>
          <a:r>
            <a: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Технологии и концепция – инновации, которые являются ключевыми драйверами изменений в индустрии финансовых услуг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252D8B-2240-443B-AB16-ECA92055CAEF}" type="parTrans" cxnId="{4E215E10-A190-4103-8179-F7628B10464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34AED-4D82-4E57-8F86-8A18611E4067}" type="sibTrans" cxnId="{4E215E10-A190-4103-8179-F7628B10464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49214-80B0-49AB-BBD8-3AC8390D8C4D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4) Подрывной потенциал технологий и инноваций – степень влияния финансовых технологий на привычное ведение бизнеса и устройство индустрии финансовых услуг.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00D83-50E8-4C4D-A66B-11A7A9681068}" type="parTrans" cxnId="{43BFD843-DD38-4238-B760-2E6BB0DFA3F5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AA9EC-35FC-49C4-B3B6-4D7C560ED5C8}" type="sibTrans" cxnId="{43BFD843-DD38-4238-B760-2E6BB0DFA3F5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8358F-CA0E-CD4E-B5C8-5671B1D2F3BF}" type="pres">
      <dgm:prSet presAssocID="{1048D1BE-DF0E-425C-B21A-3B73365828B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3DB19-0B92-1743-A327-56DC1C9CF170}" type="pres">
      <dgm:prSet presAssocID="{1048D1BE-DF0E-425C-B21A-3B73365828B9}" presName="diamond" presStyleLbl="bgShp" presStyleIdx="0" presStyleCnt="1"/>
      <dgm:spPr/>
    </dgm:pt>
    <dgm:pt modelId="{AB80BD28-F604-2344-A773-85EF572CAF74}" type="pres">
      <dgm:prSet presAssocID="{1048D1BE-DF0E-425C-B21A-3B73365828B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5D93D-DE85-3744-9F97-1A4EBEA58CB0}" type="pres">
      <dgm:prSet presAssocID="{1048D1BE-DF0E-425C-B21A-3B73365828B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1FEC2-D366-824E-AB64-44DCC991FD58}" type="pres">
      <dgm:prSet presAssocID="{1048D1BE-DF0E-425C-B21A-3B73365828B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7A3DE-881A-DE40-89CB-D9F0D6A8CFA2}" type="pres">
      <dgm:prSet presAssocID="{1048D1BE-DF0E-425C-B21A-3B73365828B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E2265-4A56-2140-9E70-FE13A3FB8A0E}" type="presOf" srcId="{8CF49214-80B0-49AB-BBD8-3AC8390D8C4D}" destId="{0867A3DE-881A-DE40-89CB-D9F0D6A8CFA2}" srcOrd="0" destOrd="0" presId="urn:microsoft.com/office/officeart/2005/8/layout/matrix3"/>
    <dgm:cxn modelId="{4EDC2E9B-321F-4664-B782-DF6A0C41CAFC}" srcId="{1048D1BE-DF0E-425C-B21A-3B73365828B9}" destId="{593DF6F6-0A9B-49EA-827C-64BEDE368428}" srcOrd="0" destOrd="0" parTransId="{9E841DE1-2C5F-4595-9B88-7DA239D12253}" sibTransId="{9051E060-6AEE-4361-B5E3-61FEC0BEB6ED}"/>
    <dgm:cxn modelId="{04841730-7E64-4573-B614-A4A52407E126}" srcId="{1048D1BE-DF0E-425C-B21A-3B73365828B9}" destId="{F4593BF4-8662-4334-BB02-0CD58C0B4BB8}" srcOrd="1" destOrd="0" parTransId="{E4B8D5FE-CFEC-423B-8BD3-1DD5C86C2777}" sibTransId="{9C1304A7-CD63-42A3-8845-054ED341616C}"/>
    <dgm:cxn modelId="{4E215E10-A190-4103-8179-F7628B104640}" srcId="{1048D1BE-DF0E-425C-B21A-3B73365828B9}" destId="{F04210ED-F380-4338-9752-196CDC509BFF}" srcOrd="2" destOrd="0" parTransId="{57252D8B-2240-443B-AB16-ECA92055CAEF}" sibTransId="{E2C34AED-4D82-4E57-8F86-8A18611E4067}"/>
    <dgm:cxn modelId="{43BFD843-DD38-4238-B760-2E6BB0DFA3F5}" srcId="{1048D1BE-DF0E-425C-B21A-3B73365828B9}" destId="{8CF49214-80B0-49AB-BBD8-3AC8390D8C4D}" srcOrd="3" destOrd="0" parTransId="{C0000D83-50E8-4C4D-A66B-11A7A9681068}" sibTransId="{17FAA9EC-35FC-49C4-B3B6-4D7C560ED5C8}"/>
    <dgm:cxn modelId="{13ED346B-9EDC-5E48-886E-11B301D38CA1}" type="presOf" srcId="{1048D1BE-DF0E-425C-B21A-3B73365828B9}" destId="{E3A8358F-CA0E-CD4E-B5C8-5671B1D2F3BF}" srcOrd="0" destOrd="0" presId="urn:microsoft.com/office/officeart/2005/8/layout/matrix3"/>
    <dgm:cxn modelId="{769FB366-D837-7F4F-9423-783B9BBDE56E}" type="presOf" srcId="{F04210ED-F380-4338-9752-196CDC509BFF}" destId="{3D91FEC2-D366-824E-AB64-44DCC991FD58}" srcOrd="0" destOrd="0" presId="urn:microsoft.com/office/officeart/2005/8/layout/matrix3"/>
    <dgm:cxn modelId="{2C9E7069-347B-FC42-A6B4-23DF0B3742DA}" type="presOf" srcId="{593DF6F6-0A9B-49EA-827C-64BEDE368428}" destId="{AB80BD28-F604-2344-A773-85EF572CAF74}" srcOrd="0" destOrd="0" presId="urn:microsoft.com/office/officeart/2005/8/layout/matrix3"/>
    <dgm:cxn modelId="{F1A4DC88-1FF2-8C42-B91E-2BBB0603E278}" type="presOf" srcId="{F4593BF4-8662-4334-BB02-0CD58C0B4BB8}" destId="{88E5D93D-DE85-3744-9F97-1A4EBEA58CB0}" srcOrd="0" destOrd="0" presId="urn:microsoft.com/office/officeart/2005/8/layout/matrix3"/>
    <dgm:cxn modelId="{0E891CCB-61E3-5543-9049-1F5999367F95}" type="presParOf" srcId="{E3A8358F-CA0E-CD4E-B5C8-5671B1D2F3BF}" destId="{5CE3DB19-0B92-1743-A327-56DC1C9CF170}" srcOrd="0" destOrd="0" presId="urn:microsoft.com/office/officeart/2005/8/layout/matrix3"/>
    <dgm:cxn modelId="{FDF2AF78-6004-3246-8643-17BA5C7B758F}" type="presParOf" srcId="{E3A8358F-CA0E-CD4E-B5C8-5671B1D2F3BF}" destId="{AB80BD28-F604-2344-A773-85EF572CAF74}" srcOrd="1" destOrd="0" presId="urn:microsoft.com/office/officeart/2005/8/layout/matrix3"/>
    <dgm:cxn modelId="{B079CFAC-48A9-C746-8078-F6DFB0BDED37}" type="presParOf" srcId="{E3A8358F-CA0E-CD4E-B5C8-5671B1D2F3BF}" destId="{88E5D93D-DE85-3744-9F97-1A4EBEA58CB0}" srcOrd="2" destOrd="0" presId="urn:microsoft.com/office/officeart/2005/8/layout/matrix3"/>
    <dgm:cxn modelId="{018C5EC5-A8D0-714E-B63B-7E86C9744DDB}" type="presParOf" srcId="{E3A8358F-CA0E-CD4E-B5C8-5671B1D2F3BF}" destId="{3D91FEC2-D366-824E-AB64-44DCC991FD58}" srcOrd="3" destOrd="0" presId="urn:microsoft.com/office/officeart/2005/8/layout/matrix3"/>
    <dgm:cxn modelId="{89FF5685-9298-284B-9DC7-EE2FD89BEADF}" type="presParOf" srcId="{E3A8358F-CA0E-CD4E-B5C8-5671B1D2F3BF}" destId="{0867A3DE-881A-DE40-89CB-D9F0D6A8CFA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DAA9007-072B-8D4B-B335-02C784B6DF4D}" type="doc">
      <dgm:prSet loTypeId="urn:microsoft.com/office/officeart/2005/8/layout/pList2#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9A3E2E9-6D19-9E43-AD38-AD9D75BBA0B8}">
      <dgm:prSet phldrT="[Текст]" phldr="0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Американо-китайская модель или «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бигтеховский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В этой модели преобладают решения, предлагаемые крупными технологическими компаниями (например, FAMGA (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Facebook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Apple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Microsoft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Google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Amazon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в США, а также BAT (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Baidu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Tencent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в Китае. Иными словами, центром экосистемы являются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бигтех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компании.</a:t>
          </a:r>
        </a:p>
      </dgm:t>
    </dgm:pt>
    <dgm:pt modelId="{65D42FBF-C634-9444-91B7-0077666E5550}" type="parTrans" cxnId="{88E9D4E0-5FD3-0642-B14B-6AA6B370C1E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2B880F-6319-5F42-BBDF-F0FB821352AD}" type="sibTrans" cxnId="{88E9D4E0-5FD3-0642-B14B-6AA6B370C1E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143F6-FFEF-144F-B959-DCB16AA70711}">
      <dgm:prSet phldrT="[Текст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Европейская модель или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стартаповский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В данном варианте развития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финтеха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преобладают решения, предлагаемые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стартапами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новыми компаниями, которые обычно специализируются на одном или нескольких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нишевых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предложениях. Иными словами, центром экосистемы являются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финтехстартапы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37453B3-B42E-0F48-8CA6-18AAD570B1CF}" type="parTrans" cxnId="{E64D750F-0C4E-0E4C-8EB7-FCDDF6F9480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B83B4-8DFB-BA44-B9D9-69F3FB5295CC}" type="sibTrans" cxnId="{E64D750F-0C4E-0E4C-8EB7-FCDDF6F9480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D03C5-ED0B-934B-9556-A1941723D153}">
      <dgm:prSet phldrT="[Текст]" phldr="0"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Российская модель или традиционный финтех. Данная модель предполагает развитие финтеха внутри традиционных участников рынка финансовых услуг (банков, платежных систем и т.д.). Иными словами, центром экосистемы являются традиционные посредники на рынке финансовых услуг.</a:t>
          </a:r>
        </a:p>
      </dgm:t>
    </dgm:pt>
    <dgm:pt modelId="{0FB3AC4C-94CC-DA43-9399-D9A484BDA481}" type="parTrans" cxnId="{742595BE-14E3-5C4E-A9DF-1C4D813DD0F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E9CB1D-8147-FD4F-8257-B5978D33B3B4}" type="sibTrans" cxnId="{742595BE-14E3-5C4E-A9DF-1C4D813DD0F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E35823-83B1-7442-AB40-8A48EB7A8A91}" type="pres">
      <dgm:prSet presAssocID="{EDAA9007-072B-8D4B-B335-02C784B6DF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903C4-A803-D148-9444-90FBC65D8F8C}" type="pres">
      <dgm:prSet presAssocID="{EDAA9007-072B-8D4B-B335-02C784B6DF4D}" presName="bkgdShp" presStyleLbl="alignAccFollowNode1" presStyleIdx="0" presStyleCnt="1"/>
      <dgm:spPr/>
    </dgm:pt>
    <dgm:pt modelId="{5D7BDD73-EA7B-E243-BA78-1CBB6996C7E5}" type="pres">
      <dgm:prSet presAssocID="{EDAA9007-072B-8D4B-B335-02C784B6DF4D}" presName="linComp" presStyleCnt="0"/>
      <dgm:spPr/>
    </dgm:pt>
    <dgm:pt modelId="{87B51825-B191-4141-971D-E4ED3611E4EA}" type="pres">
      <dgm:prSet presAssocID="{F9A3E2E9-6D19-9E43-AD38-AD9D75BBA0B8}" presName="compNode" presStyleCnt="0"/>
      <dgm:spPr/>
    </dgm:pt>
    <dgm:pt modelId="{F4841609-6E7E-E54A-91E3-051A3AA389D0}" type="pres">
      <dgm:prSet presAssocID="{F9A3E2E9-6D19-9E43-AD38-AD9D75BBA0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6C4F3-9DAD-ED48-BBB5-651D27332FB0}" type="pres">
      <dgm:prSet presAssocID="{F9A3E2E9-6D19-9E43-AD38-AD9D75BBA0B8}" presName="invisiNode" presStyleLbl="node1" presStyleIdx="0" presStyleCnt="3"/>
      <dgm:spPr/>
    </dgm:pt>
    <dgm:pt modelId="{4A290CF2-A21F-0542-AFE1-6D8FA8964471}" type="pres">
      <dgm:prSet presAssocID="{F9A3E2E9-6D19-9E43-AD38-AD9D75BBA0B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26B763A-6E5C-D143-9866-6022F80D705D}" type="pres">
      <dgm:prSet presAssocID="{CF2B880F-6319-5F42-BBDF-F0FB821352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B9E079-B367-6E4F-979F-62BB124ADC55}" type="pres">
      <dgm:prSet presAssocID="{AFF143F6-FFEF-144F-B959-DCB16AA70711}" presName="compNode" presStyleCnt="0"/>
      <dgm:spPr/>
    </dgm:pt>
    <dgm:pt modelId="{4DD045B9-D692-B749-8544-96FC51CE61A6}" type="pres">
      <dgm:prSet presAssocID="{AFF143F6-FFEF-144F-B959-DCB16AA707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F6ED1-2B18-5742-9DD8-FD3DDB793145}" type="pres">
      <dgm:prSet presAssocID="{AFF143F6-FFEF-144F-B959-DCB16AA70711}" presName="invisiNode" presStyleLbl="node1" presStyleIdx="1" presStyleCnt="3"/>
      <dgm:spPr/>
    </dgm:pt>
    <dgm:pt modelId="{AEF81383-67D9-6F4F-A703-1ADFC2FB454C}" type="pres">
      <dgm:prSet presAssocID="{AFF143F6-FFEF-144F-B959-DCB16AA7071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A6B5BE6E-E7C0-1F43-B106-0E0C749A4D71}" type="pres">
      <dgm:prSet presAssocID="{114B83B4-8DFB-BA44-B9D9-69F3FB5295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B4ECF4-1411-EF4D-B7FE-B6A15F2A2EFF}" type="pres">
      <dgm:prSet presAssocID="{C5DD03C5-ED0B-934B-9556-A1941723D153}" presName="compNode" presStyleCnt="0"/>
      <dgm:spPr/>
    </dgm:pt>
    <dgm:pt modelId="{6657A36A-2DE8-6840-9E12-D4BE21453A12}" type="pres">
      <dgm:prSet presAssocID="{C5DD03C5-ED0B-934B-9556-A1941723D15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94E63-3CFF-AC41-B3CE-CC433A79EE0E}" type="pres">
      <dgm:prSet presAssocID="{C5DD03C5-ED0B-934B-9556-A1941723D153}" presName="invisiNode" presStyleLbl="node1" presStyleIdx="2" presStyleCnt="3"/>
      <dgm:spPr/>
    </dgm:pt>
    <dgm:pt modelId="{A41CD7AA-B587-E845-A70C-BE75B178FA54}" type="pres">
      <dgm:prSet presAssocID="{C5DD03C5-ED0B-934B-9556-A1941723D15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E64D750F-0C4E-0E4C-8EB7-FCDDF6F94808}" srcId="{EDAA9007-072B-8D4B-B335-02C784B6DF4D}" destId="{AFF143F6-FFEF-144F-B959-DCB16AA70711}" srcOrd="1" destOrd="0" parTransId="{F37453B3-B42E-0F48-8CA6-18AAD570B1CF}" sibTransId="{114B83B4-8DFB-BA44-B9D9-69F3FB5295CC}"/>
    <dgm:cxn modelId="{EBE8633C-2A68-9245-8472-6009B62B8FC6}" type="presOf" srcId="{EDAA9007-072B-8D4B-B335-02C784B6DF4D}" destId="{FDE35823-83B1-7442-AB40-8A48EB7A8A91}" srcOrd="0" destOrd="0" presId="urn:microsoft.com/office/officeart/2005/8/layout/pList2#1"/>
    <dgm:cxn modelId="{88E9D4E0-5FD3-0642-B14B-6AA6B370C1E2}" srcId="{EDAA9007-072B-8D4B-B335-02C784B6DF4D}" destId="{F9A3E2E9-6D19-9E43-AD38-AD9D75BBA0B8}" srcOrd="0" destOrd="0" parTransId="{65D42FBF-C634-9444-91B7-0077666E5550}" sibTransId="{CF2B880F-6319-5F42-BBDF-F0FB821352AD}"/>
    <dgm:cxn modelId="{742595BE-14E3-5C4E-A9DF-1C4D813DD0F2}" srcId="{EDAA9007-072B-8D4B-B335-02C784B6DF4D}" destId="{C5DD03C5-ED0B-934B-9556-A1941723D153}" srcOrd="2" destOrd="0" parTransId="{0FB3AC4C-94CC-DA43-9399-D9A484BDA481}" sibTransId="{FFE9CB1D-8147-FD4F-8257-B5978D33B3B4}"/>
    <dgm:cxn modelId="{C07D3CD6-ADFE-5944-86EF-483CE4B0AA7D}" type="presOf" srcId="{C5DD03C5-ED0B-934B-9556-A1941723D153}" destId="{6657A36A-2DE8-6840-9E12-D4BE21453A12}" srcOrd="0" destOrd="0" presId="urn:microsoft.com/office/officeart/2005/8/layout/pList2#1"/>
    <dgm:cxn modelId="{428B4721-6523-5C4B-8AF9-C953FB6205CE}" type="presOf" srcId="{CF2B880F-6319-5F42-BBDF-F0FB821352AD}" destId="{B26B763A-6E5C-D143-9866-6022F80D705D}" srcOrd="0" destOrd="0" presId="urn:microsoft.com/office/officeart/2005/8/layout/pList2#1"/>
    <dgm:cxn modelId="{558AC577-189D-A447-9088-708D8C466211}" type="presOf" srcId="{F9A3E2E9-6D19-9E43-AD38-AD9D75BBA0B8}" destId="{F4841609-6E7E-E54A-91E3-051A3AA389D0}" srcOrd="0" destOrd="0" presId="urn:microsoft.com/office/officeart/2005/8/layout/pList2#1"/>
    <dgm:cxn modelId="{E972678F-4C04-D645-AA12-BFA3286066A3}" type="presOf" srcId="{114B83B4-8DFB-BA44-B9D9-69F3FB5295CC}" destId="{A6B5BE6E-E7C0-1F43-B106-0E0C749A4D71}" srcOrd="0" destOrd="0" presId="urn:microsoft.com/office/officeart/2005/8/layout/pList2#1"/>
    <dgm:cxn modelId="{5ACE705A-71DA-B34A-90FA-7C1CFC08192C}" type="presOf" srcId="{AFF143F6-FFEF-144F-B959-DCB16AA70711}" destId="{4DD045B9-D692-B749-8544-96FC51CE61A6}" srcOrd="0" destOrd="0" presId="urn:microsoft.com/office/officeart/2005/8/layout/pList2#1"/>
    <dgm:cxn modelId="{20E58B02-7C26-E646-AE07-BCBB4CE3AED9}" type="presParOf" srcId="{FDE35823-83B1-7442-AB40-8A48EB7A8A91}" destId="{E28903C4-A803-D148-9444-90FBC65D8F8C}" srcOrd="0" destOrd="0" presId="urn:microsoft.com/office/officeart/2005/8/layout/pList2#1"/>
    <dgm:cxn modelId="{F23EAF8F-FD54-2C42-A0C5-F6AC04D9CE2A}" type="presParOf" srcId="{FDE35823-83B1-7442-AB40-8A48EB7A8A91}" destId="{5D7BDD73-EA7B-E243-BA78-1CBB6996C7E5}" srcOrd="1" destOrd="0" presId="urn:microsoft.com/office/officeart/2005/8/layout/pList2#1"/>
    <dgm:cxn modelId="{318EB467-9B17-D948-8182-5922A3CE55F1}" type="presParOf" srcId="{5D7BDD73-EA7B-E243-BA78-1CBB6996C7E5}" destId="{87B51825-B191-4141-971D-E4ED3611E4EA}" srcOrd="0" destOrd="0" presId="urn:microsoft.com/office/officeart/2005/8/layout/pList2#1"/>
    <dgm:cxn modelId="{8EF70974-DEF7-1A4E-905F-FE0E4E9F9373}" type="presParOf" srcId="{87B51825-B191-4141-971D-E4ED3611E4EA}" destId="{F4841609-6E7E-E54A-91E3-051A3AA389D0}" srcOrd="0" destOrd="0" presId="urn:microsoft.com/office/officeart/2005/8/layout/pList2#1"/>
    <dgm:cxn modelId="{3D058CF6-F02E-604B-BBDF-B50CBCB9F18C}" type="presParOf" srcId="{87B51825-B191-4141-971D-E4ED3611E4EA}" destId="{E7F6C4F3-9DAD-ED48-BBB5-651D27332FB0}" srcOrd="1" destOrd="0" presId="urn:microsoft.com/office/officeart/2005/8/layout/pList2#1"/>
    <dgm:cxn modelId="{7B83E986-DE1C-FA42-A22A-DAC842BB529C}" type="presParOf" srcId="{87B51825-B191-4141-971D-E4ED3611E4EA}" destId="{4A290CF2-A21F-0542-AFE1-6D8FA8964471}" srcOrd="2" destOrd="0" presId="urn:microsoft.com/office/officeart/2005/8/layout/pList2#1"/>
    <dgm:cxn modelId="{E95CCC7B-50E4-3342-A24D-DBE50439292F}" type="presParOf" srcId="{5D7BDD73-EA7B-E243-BA78-1CBB6996C7E5}" destId="{B26B763A-6E5C-D143-9866-6022F80D705D}" srcOrd="1" destOrd="0" presId="urn:microsoft.com/office/officeart/2005/8/layout/pList2#1"/>
    <dgm:cxn modelId="{F301F612-2B80-AD48-AE1D-8419A5A94F10}" type="presParOf" srcId="{5D7BDD73-EA7B-E243-BA78-1CBB6996C7E5}" destId="{32B9E079-B367-6E4F-979F-62BB124ADC55}" srcOrd="2" destOrd="0" presId="urn:microsoft.com/office/officeart/2005/8/layout/pList2#1"/>
    <dgm:cxn modelId="{6A10C303-65B1-CA42-81CE-968114E2B50B}" type="presParOf" srcId="{32B9E079-B367-6E4F-979F-62BB124ADC55}" destId="{4DD045B9-D692-B749-8544-96FC51CE61A6}" srcOrd="0" destOrd="0" presId="urn:microsoft.com/office/officeart/2005/8/layout/pList2#1"/>
    <dgm:cxn modelId="{6FEE71B7-72B6-914F-9D83-BBA53F695F79}" type="presParOf" srcId="{32B9E079-B367-6E4F-979F-62BB124ADC55}" destId="{3ADF6ED1-2B18-5742-9DD8-FD3DDB793145}" srcOrd="1" destOrd="0" presId="urn:microsoft.com/office/officeart/2005/8/layout/pList2#1"/>
    <dgm:cxn modelId="{AEF9F11C-55AF-9E4C-8E59-CD2F14AD776D}" type="presParOf" srcId="{32B9E079-B367-6E4F-979F-62BB124ADC55}" destId="{AEF81383-67D9-6F4F-A703-1ADFC2FB454C}" srcOrd="2" destOrd="0" presId="urn:microsoft.com/office/officeart/2005/8/layout/pList2#1"/>
    <dgm:cxn modelId="{D3CF072C-5D8E-6D4F-8D83-B958367FF590}" type="presParOf" srcId="{5D7BDD73-EA7B-E243-BA78-1CBB6996C7E5}" destId="{A6B5BE6E-E7C0-1F43-B106-0E0C749A4D71}" srcOrd="3" destOrd="0" presId="urn:microsoft.com/office/officeart/2005/8/layout/pList2#1"/>
    <dgm:cxn modelId="{9C88A343-5E74-5A4D-9268-3E0FD1B360C8}" type="presParOf" srcId="{5D7BDD73-EA7B-E243-BA78-1CBB6996C7E5}" destId="{FCB4ECF4-1411-EF4D-B7FE-B6A15F2A2EFF}" srcOrd="4" destOrd="0" presId="urn:microsoft.com/office/officeart/2005/8/layout/pList2#1"/>
    <dgm:cxn modelId="{9E9682D9-D63B-6F4C-8C64-DC3E7D048787}" type="presParOf" srcId="{FCB4ECF4-1411-EF4D-B7FE-B6A15F2A2EFF}" destId="{6657A36A-2DE8-6840-9E12-D4BE21453A12}" srcOrd="0" destOrd="0" presId="urn:microsoft.com/office/officeart/2005/8/layout/pList2#1"/>
    <dgm:cxn modelId="{749E5568-9A36-2048-AB9E-C64B3166D06D}" type="presParOf" srcId="{FCB4ECF4-1411-EF4D-B7FE-B6A15F2A2EFF}" destId="{8AF94E63-3CFF-AC41-B3CE-CC433A79EE0E}" srcOrd="1" destOrd="0" presId="urn:microsoft.com/office/officeart/2005/8/layout/pList2#1"/>
    <dgm:cxn modelId="{40D03B55-F717-0C4C-957C-E518ECDBB72D}" type="presParOf" srcId="{FCB4ECF4-1411-EF4D-B7FE-B6A15F2A2EFF}" destId="{A41CD7AA-B587-E845-A70C-BE75B178FA5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BD9DB-6A68-3248-8B09-9F0B947E48CA}" type="doc">
      <dgm:prSet loTypeId="urn:microsoft.com/office/officeart/2005/8/layout/hProcess10#1" loCatId="process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F725FD0-9AEF-A44A-8FA3-0895F811D811}">
      <dgm:prSet phldrT="[Текст]" phldr="0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Одной из основных причин масштабной трансформации является </a:t>
          </a:r>
          <a:r>
            <a: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усиление роли цифровых технологий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как в индустрии финансовых услуг, так и в жизни человека, государства и компании в целом.</a:t>
          </a:r>
        </a:p>
      </dgm:t>
    </dgm:pt>
    <dgm:pt modelId="{B213B98B-74C8-1F41-BCF7-5168DD17FA03}" type="parTrans" cxnId="{7257CF62-B179-B24A-9E1A-7C194EA7AA8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416F6-E19F-E64A-9AEA-0CACDC954484}" type="sibTrans" cxnId="{7257CF62-B179-B24A-9E1A-7C194EA7AA8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F39D3E-B993-954A-9112-7BD08EF338E3}">
      <dgm:prSet phldrT="[Текст]" phldr="0" custT="1"/>
      <dgm:spPr>
        <a:solidFill>
          <a:schemeClr val="accent1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Благодаря тому, что финансовые услуги — один из ключевых сегментов для потребителей, многие инновации, появлялись именно из </a:t>
          </a:r>
          <a:r>
            <a: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развития финансовых продуктов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к примеру, технологии распределённых 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реестров (</a:t>
          </a:r>
          <a:r>
            <a:rPr lang="ru-RU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блокчейн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или системы идентификации</a:t>
          </a:r>
        </a:p>
      </dgm:t>
    </dgm:pt>
    <dgm:pt modelId="{E7F48A85-156F-C141-A6FB-A232F2D6254F}" type="parTrans" cxnId="{880B899C-297A-0547-B07B-FF1FC531791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FD3A7-3101-2A4C-8211-C2E304BDF8BB}" type="sibTrans" cxnId="{880B899C-297A-0547-B07B-FF1FC531791B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335A2-C7F8-8A42-B91B-E5441B308520}">
      <dgm:prSet phldrT="[Текст]" phldr="0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Все это приводит к </a:t>
          </a:r>
          <a:r>
            <a: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цифровой трансформации 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участников индустрии финансовых услуг, которая изменяет привычные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бизнес-модели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бизнеспроцессы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endParaRPr lang="ru-RU"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B98C3-4ECE-8646-AFAE-B8F26B0C91E9}" type="parTrans" cxnId="{E5C8FCE0-EACA-8A43-937D-191008EB498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BF38E-4686-C047-8577-7AEE91DD8645}" type="sibTrans" cxnId="{E5C8FCE0-EACA-8A43-937D-191008EB498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FE344-379D-E843-9640-3B6825BA8DC7}" type="pres">
      <dgm:prSet presAssocID="{F4BBD9DB-6A68-3248-8B09-9F0B947E48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14C5F-AFF9-DA4E-BED3-510A1689875F}" type="pres">
      <dgm:prSet presAssocID="{4F725FD0-9AEF-A44A-8FA3-0895F811D811}" presName="composite" presStyleCnt="0"/>
      <dgm:spPr/>
    </dgm:pt>
    <dgm:pt modelId="{8B1F8042-F83F-A946-B399-3F960D68C3F2}" type="pres">
      <dgm:prSet presAssocID="{4F725FD0-9AEF-A44A-8FA3-0895F811D811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E747DE7-E63E-8440-BE15-718477D13AC4}" type="pres">
      <dgm:prSet presAssocID="{4F725FD0-9AEF-A44A-8FA3-0895F811D811}" presName="txNode" presStyleLbl="node1" presStyleIdx="0" presStyleCnt="3" custLinFactNeighborX="9052" custLinFactNeighborY="24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E4F96-3526-AA4A-B973-6F14280BDF9B}" type="pres">
      <dgm:prSet presAssocID="{49B416F6-E19F-E64A-9AEA-0CACDC95448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362073A-820A-1A4C-829E-A2962F402677}" type="pres">
      <dgm:prSet presAssocID="{49B416F6-E19F-E64A-9AEA-0CACDC954484}" presName="connTx" presStyleLbl="sibTrans2D1" presStyleIdx="0" presStyleCnt="2"/>
      <dgm:spPr/>
      <dgm:t>
        <a:bodyPr/>
        <a:lstStyle/>
        <a:p>
          <a:endParaRPr lang="ru-RU"/>
        </a:p>
      </dgm:t>
    </dgm:pt>
    <dgm:pt modelId="{6F4B30C5-F896-4A43-957B-F0B246A2A4AC}" type="pres">
      <dgm:prSet presAssocID="{67F39D3E-B993-954A-9112-7BD08EF338E3}" presName="composite" presStyleCnt="0"/>
      <dgm:spPr/>
    </dgm:pt>
    <dgm:pt modelId="{4D26C0AD-5E44-8340-BCC2-491587A49654}" type="pres">
      <dgm:prSet presAssocID="{67F39D3E-B993-954A-9112-7BD08EF338E3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7EAFABCE-C0F0-BB43-AB73-02E8C4BD4C20}" type="pres">
      <dgm:prSet presAssocID="{67F39D3E-B993-954A-9112-7BD08EF338E3}" presName="txNode" presStyleLbl="node1" presStyleIdx="1" presStyleCnt="3" custLinFactNeighborX="10112" custLinFactNeighborY="18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85D6E-0632-144A-8677-6FF939DB8979}" type="pres">
      <dgm:prSet presAssocID="{53BFD3A7-3101-2A4C-8211-C2E304BDF8B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E69F066-29DA-044E-B839-AABDBA2B574D}" type="pres">
      <dgm:prSet presAssocID="{53BFD3A7-3101-2A4C-8211-C2E304BDF8BB}" presName="connTx" presStyleLbl="sibTrans2D1" presStyleIdx="1" presStyleCnt="2"/>
      <dgm:spPr/>
      <dgm:t>
        <a:bodyPr/>
        <a:lstStyle/>
        <a:p>
          <a:endParaRPr lang="ru-RU"/>
        </a:p>
      </dgm:t>
    </dgm:pt>
    <dgm:pt modelId="{6FD45FC6-807C-BF49-A126-B654AFB55600}" type="pres">
      <dgm:prSet presAssocID="{BD6335A2-C7F8-8A42-B91B-E5441B308520}" presName="composite" presStyleCnt="0"/>
      <dgm:spPr/>
    </dgm:pt>
    <dgm:pt modelId="{563B0BB2-24DB-F842-A3DC-257C7B05913C}" type="pres">
      <dgm:prSet presAssocID="{BD6335A2-C7F8-8A42-B91B-E5441B308520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1FCC302-B4CE-F04A-A56F-5D4DA55DC604}" type="pres">
      <dgm:prSet presAssocID="{BD6335A2-C7F8-8A42-B91B-E5441B308520}" presName="txNode" presStyleLbl="node1" presStyleIdx="2" presStyleCnt="3" custLinFactNeighborX="5496" custLinFactNeighborY="21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6F48C-B126-4C68-8642-0B887CECC085}" type="presOf" srcId="{49B416F6-E19F-E64A-9AEA-0CACDC954484}" destId="{C362073A-820A-1A4C-829E-A2962F402677}" srcOrd="1" destOrd="0" presId="urn:microsoft.com/office/officeart/2005/8/layout/hProcess10#1"/>
    <dgm:cxn modelId="{7257CF62-B179-B24A-9E1A-7C194EA7AA88}" srcId="{F4BBD9DB-6A68-3248-8B09-9F0B947E48CA}" destId="{4F725FD0-9AEF-A44A-8FA3-0895F811D811}" srcOrd="0" destOrd="0" parTransId="{B213B98B-74C8-1F41-BCF7-5168DD17FA03}" sibTransId="{49B416F6-E19F-E64A-9AEA-0CACDC954484}"/>
    <dgm:cxn modelId="{E0F5D91C-8A61-4EA6-87B1-B41906776CA1}" type="presOf" srcId="{49B416F6-E19F-E64A-9AEA-0CACDC954484}" destId="{3BCE4F96-3526-AA4A-B973-6F14280BDF9B}" srcOrd="0" destOrd="0" presId="urn:microsoft.com/office/officeart/2005/8/layout/hProcess10#1"/>
    <dgm:cxn modelId="{23559930-0330-458C-A345-FE861CCDB408}" type="presOf" srcId="{F4BBD9DB-6A68-3248-8B09-9F0B947E48CA}" destId="{15BFE344-379D-E843-9640-3B6825BA8DC7}" srcOrd="0" destOrd="0" presId="urn:microsoft.com/office/officeart/2005/8/layout/hProcess10#1"/>
    <dgm:cxn modelId="{2B99E730-0526-40F9-B242-D9B8F4BA39F0}" type="presOf" srcId="{67F39D3E-B993-954A-9112-7BD08EF338E3}" destId="{7EAFABCE-C0F0-BB43-AB73-02E8C4BD4C20}" srcOrd="0" destOrd="0" presId="urn:microsoft.com/office/officeart/2005/8/layout/hProcess10#1"/>
    <dgm:cxn modelId="{880B899C-297A-0547-B07B-FF1FC531791B}" srcId="{F4BBD9DB-6A68-3248-8B09-9F0B947E48CA}" destId="{67F39D3E-B993-954A-9112-7BD08EF338E3}" srcOrd="1" destOrd="0" parTransId="{E7F48A85-156F-C141-A6FB-A232F2D6254F}" sibTransId="{53BFD3A7-3101-2A4C-8211-C2E304BDF8BB}"/>
    <dgm:cxn modelId="{E2334EBC-6F61-4159-A112-1C637F68754E}" type="presOf" srcId="{BD6335A2-C7F8-8A42-B91B-E5441B308520}" destId="{E1FCC302-B4CE-F04A-A56F-5D4DA55DC604}" srcOrd="0" destOrd="0" presId="urn:microsoft.com/office/officeart/2005/8/layout/hProcess10#1"/>
    <dgm:cxn modelId="{42A89431-0B3E-4B19-B844-510A47C51B67}" type="presOf" srcId="{4F725FD0-9AEF-A44A-8FA3-0895F811D811}" destId="{6E747DE7-E63E-8440-BE15-718477D13AC4}" srcOrd="0" destOrd="0" presId="urn:microsoft.com/office/officeart/2005/8/layout/hProcess10#1"/>
    <dgm:cxn modelId="{2B0A4B51-D043-4DD1-BFFA-E579DB9C4EF9}" type="presOf" srcId="{53BFD3A7-3101-2A4C-8211-C2E304BDF8BB}" destId="{A1F85D6E-0632-144A-8677-6FF939DB8979}" srcOrd="0" destOrd="0" presId="urn:microsoft.com/office/officeart/2005/8/layout/hProcess10#1"/>
    <dgm:cxn modelId="{E5C8FCE0-EACA-8A43-937D-191008EB4982}" srcId="{F4BBD9DB-6A68-3248-8B09-9F0B947E48CA}" destId="{BD6335A2-C7F8-8A42-B91B-E5441B308520}" srcOrd="2" destOrd="0" parTransId="{ABBB98C3-4ECE-8646-AFAE-B8F26B0C91E9}" sibTransId="{AA7BF38E-4686-C047-8577-7AEE91DD8645}"/>
    <dgm:cxn modelId="{8F5EE1FA-287A-4EC6-8955-AE9A0783984B}" type="presOf" srcId="{53BFD3A7-3101-2A4C-8211-C2E304BDF8BB}" destId="{DE69F066-29DA-044E-B839-AABDBA2B574D}" srcOrd="1" destOrd="0" presId="urn:microsoft.com/office/officeart/2005/8/layout/hProcess10#1"/>
    <dgm:cxn modelId="{538CD238-0F27-4224-9290-69E8C77A5120}" type="presParOf" srcId="{15BFE344-379D-E843-9640-3B6825BA8DC7}" destId="{8DD14C5F-AFF9-DA4E-BED3-510A1689875F}" srcOrd="0" destOrd="0" presId="urn:microsoft.com/office/officeart/2005/8/layout/hProcess10#1"/>
    <dgm:cxn modelId="{C975F5B7-7180-4CB3-9D62-0ECD824948C3}" type="presParOf" srcId="{8DD14C5F-AFF9-DA4E-BED3-510A1689875F}" destId="{8B1F8042-F83F-A946-B399-3F960D68C3F2}" srcOrd="0" destOrd="0" presId="urn:microsoft.com/office/officeart/2005/8/layout/hProcess10#1"/>
    <dgm:cxn modelId="{F238DC99-BD4F-463F-90F0-6133209CE4E1}" type="presParOf" srcId="{8DD14C5F-AFF9-DA4E-BED3-510A1689875F}" destId="{6E747DE7-E63E-8440-BE15-718477D13AC4}" srcOrd="1" destOrd="0" presId="urn:microsoft.com/office/officeart/2005/8/layout/hProcess10#1"/>
    <dgm:cxn modelId="{74FE7571-58C1-4B3C-8D4F-B8035830AE5F}" type="presParOf" srcId="{15BFE344-379D-E843-9640-3B6825BA8DC7}" destId="{3BCE4F96-3526-AA4A-B973-6F14280BDF9B}" srcOrd="1" destOrd="0" presId="urn:microsoft.com/office/officeart/2005/8/layout/hProcess10#1"/>
    <dgm:cxn modelId="{B296F652-B69E-4663-BC17-4146D7A7ECE3}" type="presParOf" srcId="{3BCE4F96-3526-AA4A-B973-6F14280BDF9B}" destId="{C362073A-820A-1A4C-829E-A2962F402677}" srcOrd="0" destOrd="0" presId="urn:microsoft.com/office/officeart/2005/8/layout/hProcess10#1"/>
    <dgm:cxn modelId="{F19B138E-D52F-49AC-93BD-024D8FD1E762}" type="presParOf" srcId="{15BFE344-379D-E843-9640-3B6825BA8DC7}" destId="{6F4B30C5-F896-4A43-957B-F0B246A2A4AC}" srcOrd="2" destOrd="0" presId="urn:microsoft.com/office/officeart/2005/8/layout/hProcess10#1"/>
    <dgm:cxn modelId="{A2B677CE-E558-4179-88CB-80B919992282}" type="presParOf" srcId="{6F4B30C5-F896-4A43-957B-F0B246A2A4AC}" destId="{4D26C0AD-5E44-8340-BCC2-491587A49654}" srcOrd="0" destOrd="0" presId="urn:microsoft.com/office/officeart/2005/8/layout/hProcess10#1"/>
    <dgm:cxn modelId="{0FFE4122-7360-4748-9A5E-39A3FCCC54FA}" type="presParOf" srcId="{6F4B30C5-F896-4A43-957B-F0B246A2A4AC}" destId="{7EAFABCE-C0F0-BB43-AB73-02E8C4BD4C20}" srcOrd="1" destOrd="0" presId="urn:microsoft.com/office/officeart/2005/8/layout/hProcess10#1"/>
    <dgm:cxn modelId="{CE9AB4CC-1118-4C31-9C42-ABAEEB3945BC}" type="presParOf" srcId="{15BFE344-379D-E843-9640-3B6825BA8DC7}" destId="{A1F85D6E-0632-144A-8677-6FF939DB8979}" srcOrd="3" destOrd="0" presId="urn:microsoft.com/office/officeart/2005/8/layout/hProcess10#1"/>
    <dgm:cxn modelId="{407B7B14-6550-48D4-97D0-CFB8891C32B9}" type="presParOf" srcId="{A1F85D6E-0632-144A-8677-6FF939DB8979}" destId="{DE69F066-29DA-044E-B839-AABDBA2B574D}" srcOrd="0" destOrd="0" presId="urn:microsoft.com/office/officeart/2005/8/layout/hProcess10#1"/>
    <dgm:cxn modelId="{9C9D1DC0-3792-487E-9F1D-69D4E87DF36A}" type="presParOf" srcId="{15BFE344-379D-E843-9640-3B6825BA8DC7}" destId="{6FD45FC6-807C-BF49-A126-B654AFB55600}" srcOrd="4" destOrd="0" presId="urn:microsoft.com/office/officeart/2005/8/layout/hProcess10#1"/>
    <dgm:cxn modelId="{2EF33B29-5719-4217-A448-648511018F83}" type="presParOf" srcId="{6FD45FC6-807C-BF49-A126-B654AFB55600}" destId="{563B0BB2-24DB-F842-A3DC-257C7B05913C}" srcOrd="0" destOrd="0" presId="urn:microsoft.com/office/officeart/2005/8/layout/hProcess10#1"/>
    <dgm:cxn modelId="{A267412E-3958-4B33-A7EB-3DEF96D8D89E}" type="presParOf" srcId="{6FD45FC6-807C-BF49-A126-B654AFB55600}" destId="{E1FCC302-B4CE-F04A-A56F-5D4DA55DC604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59B505C-D0C0-488F-A014-C6AAF77695D0}" type="doc">
      <dgm:prSet loTypeId="urn:microsoft.com/office/officeart/2005/8/layout/process4" loCatId="process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78CD2FD-3B4E-4B08-A9A8-A2123A8A0245}">
      <dgm:prSet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Экосистемы подразумевают комплексный подход к формированию индустрии с помощью отдельных элементов.</a:t>
          </a:r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B3FB5-C8AC-482B-B0A6-B601C640E8F4}" type="parTrans" cxnId="{8E5ECE4C-A89F-4957-A7AF-F22FC863535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AE8FA-C9B5-4D07-97E6-999463AA3129}" type="sibTrans" cxnId="{8E5ECE4C-A89F-4957-A7AF-F22FC863535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13149-40B7-4520-8E3C-3913F6A8DB48}">
      <dgm:prSet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Экосистемный подход – центральный для реализации стратегии цифровой трансформации компаний. </a:t>
          </a:r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549DF-44B4-45A2-B089-235240C5E3DF}" type="parTrans" cxnId="{CB3161A2-3AD7-4786-95FA-512061F8EEF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EB132-7C16-4E0C-B673-441DB29CEAC6}" type="sibTrans" cxnId="{CB3161A2-3AD7-4786-95FA-512061F8EEF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1DBFD-6C23-4387-B5CD-A96C5986CD9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Компании, стремящиеся стать центром экосистемы, должны покрывать больший сегмент рынков, удовлетворяя клиента на всем пути от формирования запроса на услугу, заканчивая поддержкой лояльности клиента после получения товара или услуги.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26D5B-498D-4212-B653-DCAD236817DB}" type="parTrans" cxnId="{CCC77ECF-7E0A-4617-A244-D45DCB50C49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B3BE0-5B25-4EBB-B337-E1C546E71F8D}" type="sibTrans" cxnId="{CCC77ECF-7E0A-4617-A244-D45DCB50C49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9E031-30F4-0D40-BC2A-AA7B309A6F0E}" type="pres">
      <dgm:prSet presAssocID="{259B505C-D0C0-488F-A014-C6AAF7769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7D345-041C-5C44-801B-64CC68CA25EF}" type="pres">
      <dgm:prSet presAssocID="{D711DBFD-6C23-4387-B5CD-A96C5986CD94}" presName="boxAndChildren" presStyleCnt="0"/>
      <dgm:spPr/>
    </dgm:pt>
    <dgm:pt modelId="{37F97DBD-B43C-654E-B0BF-1A3A3360323E}" type="pres">
      <dgm:prSet presAssocID="{D711DBFD-6C23-4387-B5CD-A96C5986CD94}" presName="parentTextBox" presStyleLbl="node1" presStyleIdx="0" presStyleCnt="3"/>
      <dgm:spPr/>
      <dgm:t>
        <a:bodyPr/>
        <a:lstStyle/>
        <a:p>
          <a:endParaRPr lang="ru-RU"/>
        </a:p>
      </dgm:t>
    </dgm:pt>
    <dgm:pt modelId="{956225FA-2E1C-1846-A1AB-74257583ABD6}" type="pres">
      <dgm:prSet presAssocID="{17BEB132-7C16-4E0C-B673-441DB29CEAC6}" presName="sp" presStyleCnt="0"/>
      <dgm:spPr/>
    </dgm:pt>
    <dgm:pt modelId="{07E776F3-CF7D-724B-96D8-4EDFEC846EA4}" type="pres">
      <dgm:prSet presAssocID="{28813149-40B7-4520-8E3C-3913F6A8DB48}" presName="arrowAndChildren" presStyleCnt="0"/>
      <dgm:spPr/>
    </dgm:pt>
    <dgm:pt modelId="{8342EC00-14E6-BD42-AF7B-89617598385D}" type="pres">
      <dgm:prSet presAssocID="{28813149-40B7-4520-8E3C-3913F6A8DB4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6E47115-E2F5-1B4D-B6CB-09380D61C0A7}" type="pres">
      <dgm:prSet presAssocID="{E04AE8FA-C9B5-4D07-97E6-999463AA3129}" presName="sp" presStyleCnt="0"/>
      <dgm:spPr/>
    </dgm:pt>
    <dgm:pt modelId="{5BBA4DA8-313B-A440-A953-172D83A4B08B}" type="pres">
      <dgm:prSet presAssocID="{D78CD2FD-3B4E-4B08-A9A8-A2123A8A0245}" presName="arrowAndChildren" presStyleCnt="0"/>
      <dgm:spPr/>
    </dgm:pt>
    <dgm:pt modelId="{89B1F67B-6681-814F-8FB8-F8F72A580AB2}" type="pres">
      <dgm:prSet presAssocID="{D78CD2FD-3B4E-4B08-A9A8-A2123A8A024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5534AD9-32EA-9F46-A5D7-0E5EAD9936B1}" type="presOf" srcId="{D711DBFD-6C23-4387-B5CD-A96C5986CD94}" destId="{37F97DBD-B43C-654E-B0BF-1A3A3360323E}" srcOrd="0" destOrd="0" presId="urn:microsoft.com/office/officeart/2005/8/layout/process4"/>
    <dgm:cxn modelId="{CB3161A2-3AD7-4786-95FA-512061F8EEF8}" srcId="{259B505C-D0C0-488F-A014-C6AAF77695D0}" destId="{28813149-40B7-4520-8E3C-3913F6A8DB48}" srcOrd="1" destOrd="0" parTransId="{353549DF-44B4-45A2-B089-235240C5E3DF}" sibTransId="{17BEB132-7C16-4E0C-B673-441DB29CEAC6}"/>
    <dgm:cxn modelId="{081867BE-DEF0-914A-8369-A93CA17CC34B}" type="presOf" srcId="{259B505C-D0C0-488F-A014-C6AAF77695D0}" destId="{2BD9E031-30F4-0D40-BC2A-AA7B309A6F0E}" srcOrd="0" destOrd="0" presId="urn:microsoft.com/office/officeart/2005/8/layout/process4"/>
    <dgm:cxn modelId="{904D647A-DC32-984F-94B3-F6645346437E}" type="presOf" srcId="{28813149-40B7-4520-8E3C-3913F6A8DB48}" destId="{8342EC00-14E6-BD42-AF7B-89617598385D}" srcOrd="0" destOrd="0" presId="urn:microsoft.com/office/officeart/2005/8/layout/process4"/>
    <dgm:cxn modelId="{8E5ECE4C-A89F-4957-A7AF-F22FC8635351}" srcId="{259B505C-D0C0-488F-A014-C6AAF77695D0}" destId="{D78CD2FD-3B4E-4B08-A9A8-A2123A8A0245}" srcOrd="0" destOrd="0" parTransId="{16EB3FB5-C8AC-482B-B0A6-B601C640E8F4}" sibTransId="{E04AE8FA-C9B5-4D07-97E6-999463AA3129}"/>
    <dgm:cxn modelId="{010CA941-8630-D443-925E-E03F62145A92}" type="presOf" srcId="{D78CD2FD-3B4E-4B08-A9A8-A2123A8A0245}" destId="{89B1F67B-6681-814F-8FB8-F8F72A580AB2}" srcOrd="0" destOrd="0" presId="urn:microsoft.com/office/officeart/2005/8/layout/process4"/>
    <dgm:cxn modelId="{CCC77ECF-7E0A-4617-A244-D45DCB50C498}" srcId="{259B505C-D0C0-488F-A014-C6AAF77695D0}" destId="{D711DBFD-6C23-4387-B5CD-A96C5986CD94}" srcOrd="2" destOrd="0" parTransId="{78926D5B-498D-4212-B653-DCAD236817DB}" sibTransId="{8B4B3BE0-5B25-4EBB-B337-E1C546E71F8D}"/>
    <dgm:cxn modelId="{DC52CC9F-E1AB-2841-AD50-40FFBF27A7A2}" type="presParOf" srcId="{2BD9E031-30F4-0D40-BC2A-AA7B309A6F0E}" destId="{D7E7D345-041C-5C44-801B-64CC68CA25EF}" srcOrd="0" destOrd="0" presId="urn:microsoft.com/office/officeart/2005/8/layout/process4"/>
    <dgm:cxn modelId="{B758CE16-CB4B-984A-8D9F-14BBE3613D4F}" type="presParOf" srcId="{D7E7D345-041C-5C44-801B-64CC68CA25EF}" destId="{37F97DBD-B43C-654E-B0BF-1A3A3360323E}" srcOrd="0" destOrd="0" presId="urn:microsoft.com/office/officeart/2005/8/layout/process4"/>
    <dgm:cxn modelId="{3C6AD3BB-1102-3946-B8DE-A79914F56E76}" type="presParOf" srcId="{2BD9E031-30F4-0D40-BC2A-AA7B309A6F0E}" destId="{956225FA-2E1C-1846-A1AB-74257583ABD6}" srcOrd="1" destOrd="0" presId="urn:microsoft.com/office/officeart/2005/8/layout/process4"/>
    <dgm:cxn modelId="{EB259454-60CC-BE46-8465-64315CE0574E}" type="presParOf" srcId="{2BD9E031-30F4-0D40-BC2A-AA7B309A6F0E}" destId="{07E776F3-CF7D-724B-96D8-4EDFEC846EA4}" srcOrd="2" destOrd="0" presId="urn:microsoft.com/office/officeart/2005/8/layout/process4"/>
    <dgm:cxn modelId="{6FB861DE-6F97-E146-B888-FC2BDD295E42}" type="presParOf" srcId="{07E776F3-CF7D-724B-96D8-4EDFEC846EA4}" destId="{8342EC00-14E6-BD42-AF7B-89617598385D}" srcOrd="0" destOrd="0" presId="urn:microsoft.com/office/officeart/2005/8/layout/process4"/>
    <dgm:cxn modelId="{3DEC55F2-C4E2-E74E-8CFA-779A5BAF1917}" type="presParOf" srcId="{2BD9E031-30F4-0D40-BC2A-AA7B309A6F0E}" destId="{E6E47115-E2F5-1B4D-B6CB-09380D61C0A7}" srcOrd="3" destOrd="0" presId="urn:microsoft.com/office/officeart/2005/8/layout/process4"/>
    <dgm:cxn modelId="{4A94B971-0FDD-8040-8F5D-8D1E55B8B47B}" type="presParOf" srcId="{2BD9E031-30F4-0D40-BC2A-AA7B309A6F0E}" destId="{5BBA4DA8-313B-A440-A953-172D83A4B08B}" srcOrd="4" destOrd="0" presId="urn:microsoft.com/office/officeart/2005/8/layout/process4"/>
    <dgm:cxn modelId="{597CF9F6-A8F1-7749-9D7E-79BE208A31AD}" type="presParOf" srcId="{5BBA4DA8-313B-A440-A953-172D83A4B08B}" destId="{89B1F67B-6681-814F-8FB8-F8F72A580A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44056-0A57-854D-BB6D-98C8DF6FE0E7}" type="doc">
      <dgm:prSet loTypeId="urn:microsoft.com/office/officeart/2005/8/layout/hList7#1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A37A2AF-99D2-454E-8FF8-7A8FB42A7A1C}">
      <dgm:prSet phldrT="[Текст]" phldr="0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Можно выделить США и Китай, где роль технологических компаний особо высока</a:t>
          </a:r>
          <a:r>
            <a:rPr lang="ru-RU" sz="2000" dirty="0">
              <a:solidFill>
                <a:schemeClr val="tx1"/>
              </a:solidFill>
            </a:rPr>
            <a:t>;</a:t>
          </a:r>
        </a:p>
      </dgm:t>
    </dgm:pt>
    <dgm:pt modelId="{11221693-D27D-0D49-BEFC-0033330619B8}" type="parTrans" cxnId="{675C4A82-214B-D84E-AC61-AE09D731419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6200C33-5291-6449-B1CA-0B864A65CD2A}" type="sibTrans" cxnId="{675C4A82-214B-D84E-AC61-AE09D731419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7EE025A-80FC-C640-A712-428936DF92C6}">
      <dgm:prSet phldrT="[Текст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Россию и Казахстан, </a:t>
          </a:r>
          <a:r>
            <a: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где финансовые посредники, в частности, универсальные банки — одни из наиболее влиятельных компаний в экономике; </a:t>
          </a:r>
        </a:p>
      </dgm:t>
    </dgm:pt>
    <dgm:pt modelId="{073DF591-5517-3346-9443-024C7BB28FA2}" type="parTrans" cxnId="{B53BAFA1-80F3-1243-BB63-033F6CD5032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B56FB66-4DB0-C942-8386-150986A3A1C0}" type="sibTrans" cxnId="{B53BAFA1-80F3-1243-BB63-033F6CD5032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DDF2CE5-4474-EA4D-83D5-49EB175464F4}">
      <dgm:prSet phldrT="[Текст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sz="20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Европу, где регулятивные инновации привели к появлению открытого </a:t>
          </a:r>
          <a:r>
            <a:rPr lang="ru-RU" sz="20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банкинга</a:t>
          </a:r>
          <a:r>
            <a: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развитию </a:t>
          </a:r>
          <a:r>
            <a:rPr lang="ru-RU" sz="20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стартапов</a:t>
          </a:r>
          <a:r>
            <a: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а финансовые услуги стали более закрытой экосистемой.</a:t>
          </a:r>
        </a:p>
      </dgm:t>
    </dgm:pt>
    <dgm:pt modelId="{C4F3902E-49BA-1D46-A8D8-D3CCAA50CB84}" type="parTrans" cxnId="{66A3BBED-6259-E84A-BB9F-D5A76599BC1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BCFF4B0-FF00-1A47-B63C-F3242E53238E}" type="sibTrans" cxnId="{66A3BBED-6259-E84A-BB9F-D5A76599BC1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C16EC32-3A9A-7A49-A751-72B48A898F14}" type="pres">
      <dgm:prSet presAssocID="{40144056-0A57-854D-BB6D-98C8DF6FE0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67BF2D-0553-8047-999F-149BFB8CFBD6}" type="pres">
      <dgm:prSet presAssocID="{40144056-0A57-854D-BB6D-98C8DF6FE0E7}" presName="fgShape" presStyleLbl="fgShp" presStyleIdx="0" presStyleCnt="1" custLinFactNeighborX="-1743" custLinFactNeighborY="36518"/>
      <dgm:spPr/>
    </dgm:pt>
    <dgm:pt modelId="{45BA3CD2-1EBF-104B-9B3B-8D817F81AA8C}" type="pres">
      <dgm:prSet presAssocID="{40144056-0A57-854D-BB6D-98C8DF6FE0E7}" presName="linComp" presStyleCnt="0"/>
      <dgm:spPr/>
    </dgm:pt>
    <dgm:pt modelId="{933DB6F7-042B-B146-AB87-EB1A95AD5ED5}" type="pres">
      <dgm:prSet presAssocID="{DA37A2AF-99D2-454E-8FF8-7A8FB42A7A1C}" presName="compNode" presStyleCnt="0"/>
      <dgm:spPr/>
    </dgm:pt>
    <dgm:pt modelId="{B2401D28-AED9-FC41-AA0E-19AB12235969}" type="pres">
      <dgm:prSet presAssocID="{DA37A2AF-99D2-454E-8FF8-7A8FB42A7A1C}" presName="bkgdShape" presStyleLbl="node1" presStyleIdx="0" presStyleCnt="3"/>
      <dgm:spPr/>
      <dgm:t>
        <a:bodyPr/>
        <a:lstStyle/>
        <a:p>
          <a:endParaRPr lang="ru-RU"/>
        </a:p>
      </dgm:t>
    </dgm:pt>
    <dgm:pt modelId="{807B8F52-3B3A-D641-B050-619FD7EFC33B}" type="pres">
      <dgm:prSet presAssocID="{DA37A2AF-99D2-454E-8FF8-7A8FB42A7A1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282F6-A03D-8143-BE22-FE8F638A20FA}" type="pres">
      <dgm:prSet presAssocID="{DA37A2AF-99D2-454E-8FF8-7A8FB42A7A1C}" presName="invisiNode" presStyleLbl="node1" presStyleIdx="0" presStyleCnt="3"/>
      <dgm:spPr/>
    </dgm:pt>
    <dgm:pt modelId="{A855C583-93B8-0945-AD9A-62BC630117E3}" type="pres">
      <dgm:prSet presAssocID="{DA37A2AF-99D2-454E-8FF8-7A8FB42A7A1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DD8CAA7-D80A-6742-9EAB-796FDB26200B}" type="pres">
      <dgm:prSet presAssocID="{C6200C33-5291-6449-B1CA-0B864A65CD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27CB37-FBD6-7841-8AFF-266411D474F3}" type="pres">
      <dgm:prSet presAssocID="{67EE025A-80FC-C640-A712-428936DF92C6}" presName="compNode" presStyleCnt="0"/>
      <dgm:spPr/>
    </dgm:pt>
    <dgm:pt modelId="{66967FD0-4BEA-124F-9373-58A94421A4C5}" type="pres">
      <dgm:prSet presAssocID="{67EE025A-80FC-C640-A712-428936DF92C6}" presName="bkgdShape" presStyleLbl="node1" presStyleIdx="1" presStyleCnt="3"/>
      <dgm:spPr/>
      <dgm:t>
        <a:bodyPr/>
        <a:lstStyle/>
        <a:p>
          <a:endParaRPr lang="ru-RU"/>
        </a:p>
      </dgm:t>
    </dgm:pt>
    <dgm:pt modelId="{655286C0-08F8-1849-A689-D7E41AD9E3CA}" type="pres">
      <dgm:prSet presAssocID="{67EE025A-80FC-C640-A712-428936DF92C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C45B-1E17-464F-A7AB-10E760B978A8}" type="pres">
      <dgm:prSet presAssocID="{67EE025A-80FC-C640-A712-428936DF92C6}" presName="invisiNode" presStyleLbl="node1" presStyleIdx="1" presStyleCnt="3"/>
      <dgm:spPr/>
    </dgm:pt>
    <dgm:pt modelId="{76713104-06D8-404D-8031-F836A03FFF17}" type="pres">
      <dgm:prSet presAssocID="{67EE025A-80FC-C640-A712-428936DF92C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F0AAF23C-5ACF-1E45-98BF-2D80BD6BC223}" type="pres">
      <dgm:prSet presAssocID="{BB56FB66-4DB0-C942-8386-150986A3A1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D845AF-AB84-DF4B-B2A6-4EBF49041A59}" type="pres">
      <dgm:prSet presAssocID="{7DDF2CE5-4474-EA4D-83D5-49EB175464F4}" presName="compNode" presStyleCnt="0"/>
      <dgm:spPr/>
    </dgm:pt>
    <dgm:pt modelId="{604354A5-FE76-224D-881E-AC51BCBD1325}" type="pres">
      <dgm:prSet presAssocID="{7DDF2CE5-4474-EA4D-83D5-49EB175464F4}" presName="bkgdShape" presStyleLbl="node1" presStyleIdx="2" presStyleCnt="3"/>
      <dgm:spPr/>
      <dgm:t>
        <a:bodyPr/>
        <a:lstStyle/>
        <a:p>
          <a:endParaRPr lang="ru-RU"/>
        </a:p>
      </dgm:t>
    </dgm:pt>
    <dgm:pt modelId="{613A80D0-1D0B-0245-BAE2-C1B56652655A}" type="pres">
      <dgm:prSet presAssocID="{7DDF2CE5-4474-EA4D-83D5-49EB175464F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913D-605A-AE49-9E13-B80BFB988AA8}" type="pres">
      <dgm:prSet presAssocID="{7DDF2CE5-4474-EA4D-83D5-49EB175464F4}" presName="invisiNode" presStyleLbl="node1" presStyleIdx="2" presStyleCnt="3"/>
      <dgm:spPr/>
    </dgm:pt>
    <dgm:pt modelId="{2DA16E2E-AFD0-D849-B567-D8CCD53E31C2}" type="pres">
      <dgm:prSet presAssocID="{7DDF2CE5-4474-EA4D-83D5-49EB175464F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</dgm:ptLst>
  <dgm:cxnLst>
    <dgm:cxn modelId="{B53BAFA1-80F3-1243-BB63-033F6CD50322}" srcId="{40144056-0A57-854D-BB6D-98C8DF6FE0E7}" destId="{67EE025A-80FC-C640-A712-428936DF92C6}" srcOrd="1" destOrd="0" parTransId="{073DF591-5517-3346-9443-024C7BB28FA2}" sibTransId="{BB56FB66-4DB0-C942-8386-150986A3A1C0}"/>
    <dgm:cxn modelId="{1F656CDC-421B-4D3F-BBF5-26300678CD16}" type="presOf" srcId="{DA37A2AF-99D2-454E-8FF8-7A8FB42A7A1C}" destId="{B2401D28-AED9-FC41-AA0E-19AB12235969}" srcOrd="0" destOrd="0" presId="urn:microsoft.com/office/officeart/2005/8/layout/hList7#1"/>
    <dgm:cxn modelId="{13C068FA-C3DB-46E4-9999-C30F29A11E16}" type="presOf" srcId="{67EE025A-80FC-C640-A712-428936DF92C6}" destId="{66967FD0-4BEA-124F-9373-58A94421A4C5}" srcOrd="0" destOrd="0" presId="urn:microsoft.com/office/officeart/2005/8/layout/hList7#1"/>
    <dgm:cxn modelId="{8816372D-A99D-40A2-80A0-5D7E889FB56E}" type="presOf" srcId="{67EE025A-80FC-C640-A712-428936DF92C6}" destId="{655286C0-08F8-1849-A689-D7E41AD9E3CA}" srcOrd="1" destOrd="0" presId="urn:microsoft.com/office/officeart/2005/8/layout/hList7#1"/>
    <dgm:cxn modelId="{66A3BBED-6259-E84A-BB9F-D5A76599BC15}" srcId="{40144056-0A57-854D-BB6D-98C8DF6FE0E7}" destId="{7DDF2CE5-4474-EA4D-83D5-49EB175464F4}" srcOrd="2" destOrd="0" parTransId="{C4F3902E-49BA-1D46-A8D8-D3CCAA50CB84}" sibTransId="{4BCFF4B0-FF00-1A47-B63C-F3242E53238E}"/>
    <dgm:cxn modelId="{2D069EF7-9E18-462C-93CF-A7E87403FE00}" type="presOf" srcId="{DA37A2AF-99D2-454E-8FF8-7A8FB42A7A1C}" destId="{807B8F52-3B3A-D641-B050-619FD7EFC33B}" srcOrd="1" destOrd="0" presId="urn:microsoft.com/office/officeart/2005/8/layout/hList7#1"/>
    <dgm:cxn modelId="{52A8CFE3-FA2A-4547-A468-9AC6BBC2A52E}" type="presOf" srcId="{7DDF2CE5-4474-EA4D-83D5-49EB175464F4}" destId="{613A80D0-1D0B-0245-BAE2-C1B56652655A}" srcOrd="1" destOrd="0" presId="urn:microsoft.com/office/officeart/2005/8/layout/hList7#1"/>
    <dgm:cxn modelId="{07003104-7736-434A-B040-0A232D906F79}" type="presOf" srcId="{40144056-0A57-854D-BB6D-98C8DF6FE0E7}" destId="{2C16EC32-3A9A-7A49-A751-72B48A898F14}" srcOrd="0" destOrd="0" presId="urn:microsoft.com/office/officeart/2005/8/layout/hList7#1"/>
    <dgm:cxn modelId="{90AEA364-D1F6-4029-9AE2-D715B81695AD}" type="presOf" srcId="{C6200C33-5291-6449-B1CA-0B864A65CD2A}" destId="{2DD8CAA7-D80A-6742-9EAB-796FDB26200B}" srcOrd="0" destOrd="0" presId="urn:microsoft.com/office/officeart/2005/8/layout/hList7#1"/>
    <dgm:cxn modelId="{C5430EA7-28CA-4EEB-A165-E7E416536386}" type="presOf" srcId="{7DDF2CE5-4474-EA4D-83D5-49EB175464F4}" destId="{604354A5-FE76-224D-881E-AC51BCBD1325}" srcOrd="0" destOrd="0" presId="urn:microsoft.com/office/officeart/2005/8/layout/hList7#1"/>
    <dgm:cxn modelId="{675C4A82-214B-D84E-AC61-AE09D731419F}" srcId="{40144056-0A57-854D-BB6D-98C8DF6FE0E7}" destId="{DA37A2AF-99D2-454E-8FF8-7A8FB42A7A1C}" srcOrd="0" destOrd="0" parTransId="{11221693-D27D-0D49-BEFC-0033330619B8}" sibTransId="{C6200C33-5291-6449-B1CA-0B864A65CD2A}"/>
    <dgm:cxn modelId="{99EA5F32-F85B-4576-8505-EE30B583B0E0}" type="presOf" srcId="{BB56FB66-4DB0-C942-8386-150986A3A1C0}" destId="{F0AAF23C-5ACF-1E45-98BF-2D80BD6BC223}" srcOrd="0" destOrd="0" presId="urn:microsoft.com/office/officeart/2005/8/layout/hList7#1"/>
    <dgm:cxn modelId="{B07D1582-AC7C-437E-865B-E2042A31DF8C}" type="presParOf" srcId="{2C16EC32-3A9A-7A49-A751-72B48A898F14}" destId="{A667BF2D-0553-8047-999F-149BFB8CFBD6}" srcOrd="0" destOrd="0" presId="urn:microsoft.com/office/officeart/2005/8/layout/hList7#1"/>
    <dgm:cxn modelId="{3A9F5696-3306-4883-8669-DBC5B232C4DA}" type="presParOf" srcId="{2C16EC32-3A9A-7A49-A751-72B48A898F14}" destId="{45BA3CD2-1EBF-104B-9B3B-8D817F81AA8C}" srcOrd="1" destOrd="0" presId="urn:microsoft.com/office/officeart/2005/8/layout/hList7#1"/>
    <dgm:cxn modelId="{5961771D-3E34-4F72-8F8D-A157C4A9477E}" type="presParOf" srcId="{45BA3CD2-1EBF-104B-9B3B-8D817F81AA8C}" destId="{933DB6F7-042B-B146-AB87-EB1A95AD5ED5}" srcOrd="0" destOrd="0" presId="urn:microsoft.com/office/officeart/2005/8/layout/hList7#1"/>
    <dgm:cxn modelId="{09DC8922-7965-41BB-B6A6-56A6BB87FADD}" type="presParOf" srcId="{933DB6F7-042B-B146-AB87-EB1A95AD5ED5}" destId="{B2401D28-AED9-FC41-AA0E-19AB12235969}" srcOrd="0" destOrd="0" presId="urn:microsoft.com/office/officeart/2005/8/layout/hList7#1"/>
    <dgm:cxn modelId="{47399F8C-F0EF-4D43-ADC8-A9A47DE2FC32}" type="presParOf" srcId="{933DB6F7-042B-B146-AB87-EB1A95AD5ED5}" destId="{807B8F52-3B3A-D641-B050-619FD7EFC33B}" srcOrd="1" destOrd="0" presId="urn:microsoft.com/office/officeart/2005/8/layout/hList7#1"/>
    <dgm:cxn modelId="{E2396A0F-750E-4E92-B3B3-9689E0FC47DF}" type="presParOf" srcId="{933DB6F7-042B-B146-AB87-EB1A95AD5ED5}" destId="{2AB282F6-A03D-8143-BE22-FE8F638A20FA}" srcOrd="2" destOrd="0" presId="urn:microsoft.com/office/officeart/2005/8/layout/hList7#1"/>
    <dgm:cxn modelId="{5DCB8D10-B46C-42F5-A37F-7BBC06C5A70E}" type="presParOf" srcId="{933DB6F7-042B-B146-AB87-EB1A95AD5ED5}" destId="{A855C583-93B8-0945-AD9A-62BC630117E3}" srcOrd="3" destOrd="0" presId="urn:microsoft.com/office/officeart/2005/8/layout/hList7#1"/>
    <dgm:cxn modelId="{C727363A-26F9-439B-8FA3-8DCF84C4202A}" type="presParOf" srcId="{45BA3CD2-1EBF-104B-9B3B-8D817F81AA8C}" destId="{2DD8CAA7-D80A-6742-9EAB-796FDB26200B}" srcOrd="1" destOrd="0" presId="urn:microsoft.com/office/officeart/2005/8/layout/hList7#1"/>
    <dgm:cxn modelId="{AAF0B99F-7BDA-4BEF-ABDD-98955159798A}" type="presParOf" srcId="{45BA3CD2-1EBF-104B-9B3B-8D817F81AA8C}" destId="{3727CB37-FBD6-7841-8AFF-266411D474F3}" srcOrd="2" destOrd="0" presId="urn:microsoft.com/office/officeart/2005/8/layout/hList7#1"/>
    <dgm:cxn modelId="{31BB4323-00B3-4589-8319-269D5816D1B8}" type="presParOf" srcId="{3727CB37-FBD6-7841-8AFF-266411D474F3}" destId="{66967FD0-4BEA-124F-9373-58A94421A4C5}" srcOrd="0" destOrd="0" presId="urn:microsoft.com/office/officeart/2005/8/layout/hList7#1"/>
    <dgm:cxn modelId="{59DCA098-F450-4EB5-830B-3FE724356736}" type="presParOf" srcId="{3727CB37-FBD6-7841-8AFF-266411D474F3}" destId="{655286C0-08F8-1849-A689-D7E41AD9E3CA}" srcOrd="1" destOrd="0" presId="urn:microsoft.com/office/officeart/2005/8/layout/hList7#1"/>
    <dgm:cxn modelId="{939BD59B-96C2-482F-A4F0-D6192457C24F}" type="presParOf" srcId="{3727CB37-FBD6-7841-8AFF-266411D474F3}" destId="{4788C45B-1E17-464F-A7AB-10E760B978A8}" srcOrd="2" destOrd="0" presId="urn:microsoft.com/office/officeart/2005/8/layout/hList7#1"/>
    <dgm:cxn modelId="{77068CBB-1C57-49B6-92BD-46BEE1E443DD}" type="presParOf" srcId="{3727CB37-FBD6-7841-8AFF-266411D474F3}" destId="{76713104-06D8-404D-8031-F836A03FFF17}" srcOrd="3" destOrd="0" presId="urn:microsoft.com/office/officeart/2005/8/layout/hList7#1"/>
    <dgm:cxn modelId="{155E36B0-B374-44CC-A03C-0DE037E752F0}" type="presParOf" srcId="{45BA3CD2-1EBF-104B-9B3B-8D817F81AA8C}" destId="{F0AAF23C-5ACF-1E45-98BF-2D80BD6BC223}" srcOrd="3" destOrd="0" presId="urn:microsoft.com/office/officeart/2005/8/layout/hList7#1"/>
    <dgm:cxn modelId="{D35A0ACA-3166-4745-BF74-0C7D372C3184}" type="presParOf" srcId="{45BA3CD2-1EBF-104B-9B3B-8D817F81AA8C}" destId="{F4D845AF-AB84-DF4B-B2A6-4EBF49041A59}" srcOrd="4" destOrd="0" presId="urn:microsoft.com/office/officeart/2005/8/layout/hList7#1"/>
    <dgm:cxn modelId="{6417380F-08DB-4F7B-9D83-AB1CD85CEA05}" type="presParOf" srcId="{F4D845AF-AB84-DF4B-B2A6-4EBF49041A59}" destId="{604354A5-FE76-224D-881E-AC51BCBD1325}" srcOrd="0" destOrd="0" presId="urn:microsoft.com/office/officeart/2005/8/layout/hList7#1"/>
    <dgm:cxn modelId="{88A451A4-631B-41ED-A3F1-EA4B56C53B4C}" type="presParOf" srcId="{F4D845AF-AB84-DF4B-B2A6-4EBF49041A59}" destId="{613A80D0-1D0B-0245-BAE2-C1B56652655A}" srcOrd="1" destOrd="0" presId="urn:microsoft.com/office/officeart/2005/8/layout/hList7#1"/>
    <dgm:cxn modelId="{9B77B744-4F28-4943-AAF6-32DEBFFB4EB4}" type="presParOf" srcId="{F4D845AF-AB84-DF4B-B2A6-4EBF49041A59}" destId="{C374913D-605A-AE49-9E13-B80BFB988AA8}" srcOrd="2" destOrd="0" presId="urn:microsoft.com/office/officeart/2005/8/layout/hList7#1"/>
    <dgm:cxn modelId="{DE69AA23-0065-4778-858D-BA0548D4C029}" type="presParOf" srcId="{F4D845AF-AB84-DF4B-B2A6-4EBF49041A59}" destId="{2DA16E2E-AFD0-D849-B567-D8CCD53E31C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95B0C1-FF87-49E0-B85D-D9752C9793E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95E0F7-D350-4D41-AD5A-630268FF9D21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Цифровые финансы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8017686-2597-4BA4-86D5-7F8EF2EBF21A}" type="parTrans" cxnId="{8E42715E-B935-442B-AA54-5E038A648A75}">
      <dgm:prSet/>
      <dgm:spPr/>
      <dgm:t>
        <a:bodyPr/>
        <a:lstStyle/>
        <a:p>
          <a:endParaRPr lang="ru-RU"/>
        </a:p>
      </dgm:t>
    </dgm:pt>
    <dgm:pt modelId="{ED71B978-9567-401C-A97E-0447D37E95E1}" type="sibTrans" cxnId="{8E42715E-B935-442B-AA54-5E038A648A75}">
      <dgm:prSet/>
      <dgm:spPr/>
      <dgm:t>
        <a:bodyPr/>
        <a:lstStyle/>
        <a:p>
          <a:endParaRPr lang="ru-RU"/>
        </a:p>
      </dgm:t>
    </dgm:pt>
    <dgm:pt modelId="{D992F6A2-1759-4645-924A-99E4E6E0368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Цифровой </a:t>
          </a:r>
          <a:r>
            <a:rPr lang="ru-RU" sz="18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банкинг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C7C7F62-C5D6-4843-B017-A007F170C10C}" type="parTrans" cxnId="{D9308284-58EC-4BA8-83D5-B3BA6BB110FA}">
      <dgm:prSet/>
      <dgm:spPr/>
      <dgm:t>
        <a:bodyPr/>
        <a:lstStyle/>
        <a:p>
          <a:endParaRPr lang="ru-RU"/>
        </a:p>
      </dgm:t>
    </dgm:pt>
    <dgm:pt modelId="{A1560565-9DAF-4651-B0DF-46FA803B854D}" type="sibTrans" cxnId="{D9308284-58EC-4BA8-83D5-B3BA6BB110FA}">
      <dgm:prSet/>
      <dgm:spPr/>
      <dgm:t>
        <a:bodyPr/>
        <a:lstStyle/>
        <a:p>
          <a:endParaRPr lang="ru-RU"/>
        </a:p>
      </dgm:t>
    </dgm:pt>
    <dgm:pt modelId="{5E103F2D-1457-4271-A978-4196B6BF5F67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Цифровизация</a:t>
          </a: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рынка ценных бумаг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05C690B-BB39-4F3A-B182-01131CD7FB80}" type="parTrans" cxnId="{1F557D71-5805-4E64-99E0-E83F221B91AD}">
      <dgm:prSet/>
      <dgm:spPr/>
      <dgm:t>
        <a:bodyPr/>
        <a:lstStyle/>
        <a:p>
          <a:endParaRPr lang="ru-RU"/>
        </a:p>
      </dgm:t>
    </dgm:pt>
    <dgm:pt modelId="{6B6A5292-7AAA-480F-88BC-24C89581A857}" type="sibTrans" cxnId="{1F557D71-5805-4E64-99E0-E83F221B91AD}">
      <dgm:prSet/>
      <dgm:spPr/>
      <dgm:t>
        <a:bodyPr/>
        <a:lstStyle/>
        <a:p>
          <a:endParaRPr lang="ru-RU"/>
        </a:p>
      </dgm:t>
    </dgm:pt>
    <dgm:pt modelId="{ECE42A47-B8C6-4047-8BA1-364245350BE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Цифровые платежи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C229BE-5C99-43D5-9184-C3FC3DC41120}" type="parTrans" cxnId="{0792A4EA-ED88-4955-99B3-C06DC1D39CBA}">
      <dgm:prSet/>
      <dgm:spPr/>
      <dgm:t>
        <a:bodyPr/>
        <a:lstStyle/>
        <a:p>
          <a:endParaRPr lang="ru-RU"/>
        </a:p>
      </dgm:t>
    </dgm:pt>
    <dgm:pt modelId="{92E07E74-84F0-4056-8AD2-D3E6218F955D}" type="sibTrans" cxnId="{0792A4EA-ED88-4955-99B3-C06DC1D39CBA}">
      <dgm:prSet/>
      <dgm:spPr/>
      <dgm:t>
        <a:bodyPr/>
        <a:lstStyle/>
        <a:p>
          <a:endParaRPr lang="ru-RU"/>
        </a:p>
      </dgm:t>
    </dgm:pt>
    <dgm:pt modelId="{372D6DA7-B484-447E-B811-29D7AFBCCBC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Цифровизация</a:t>
          </a:r>
          <a:r>
            <a:rPr lang="ru-RU" sz="1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налогообложения</a:t>
          </a:r>
          <a:endParaRPr lang="ru-RU" sz="17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B667F23-78F2-4BC4-985A-C31F8FC313E6}" type="parTrans" cxnId="{63C67B05-6E40-4EE0-A231-5C0F58546F52}">
      <dgm:prSet/>
      <dgm:spPr/>
      <dgm:t>
        <a:bodyPr/>
        <a:lstStyle/>
        <a:p>
          <a:endParaRPr lang="ru-RU"/>
        </a:p>
      </dgm:t>
    </dgm:pt>
    <dgm:pt modelId="{52A1392A-44DA-49B7-A1A2-E1824EE285CF}" type="sibTrans" cxnId="{63C67B05-6E40-4EE0-A231-5C0F58546F52}">
      <dgm:prSet/>
      <dgm:spPr/>
      <dgm:t>
        <a:bodyPr/>
        <a:lstStyle/>
        <a:p>
          <a:endParaRPr lang="ru-RU"/>
        </a:p>
      </dgm:t>
    </dgm:pt>
    <dgm:pt modelId="{287C5895-E17D-44C0-A9EC-0AC7475B96E4}">
      <dgm:prSet phldrT="[Текст]"/>
      <dgm:spPr/>
      <dgm:t>
        <a:bodyPr/>
        <a:lstStyle/>
        <a:p>
          <a:endParaRPr lang="ru-RU"/>
        </a:p>
      </dgm:t>
    </dgm:pt>
    <dgm:pt modelId="{464AF46C-A8A1-4E96-B9C3-6FD7DA413C85}" type="parTrans" cxnId="{128DEC39-4555-4BEA-93DA-8C94F8A42886}">
      <dgm:prSet/>
      <dgm:spPr/>
      <dgm:t>
        <a:bodyPr/>
        <a:lstStyle/>
        <a:p>
          <a:endParaRPr lang="ru-RU"/>
        </a:p>
      </dgm:t>
    </dgm:pt>
    <dgm:pt modelId="{51B705A4-431D-4FE9-AE0A-6014D010B959}" type="sibTrans" cxnId="{128DEC39-4555-4BEA-93DA-8C94F8A42886}">
      <dgm:prSet/>
      <dgm:spPr/>
      <dgm:t>
        <a:bodyPr/>
        <a:lstStyle/>
        <a:p>
          <a:endParaRPr lang="ru-RU"/>
        </a:p>
      </dgm:t>
    </dgm:pt>
    <dgm:pt modelId="{ED5B0B01-A81E-4D35-8874-BB5E608E212F}">
      <dgm:prSet phldrT="[Текст]"/>
      <dgm:spPr/>
      <dgm:t>
        <a:bodyPr/>
        <a:lstStyle/>
        <a:p>
          <a:endParaRPr lang="ru-RU"/>
        </a:p>
      </dgm:t>
    </dgm:pt>
    <dgm:pt modelId="{E76A45BC-E913-4FDD-8432-BD894A7155DD}" type="parTrans" cxnId="{E9429C32-ABA9-4971-BA6B-160ECB936E4E}">
      <dgm:prSet/>
      <dgm:spPr/>
      <dgm:t>
        <a:bodyPr/>
        <a:lstStyle/>
        <a:p>
          <a:endParaRPr lang="ru-RU"/>
        </a:p>
      </dgm:t>
    </dgm:pt>
    <dgm:pt modelId="{A537AB36-D0D8-4B18-90A6-10034AE8EAA4}" type="sibTrans" cxnId="{E9429C32-ABA9-4971-BA6B-160ECB936E4E}">
      <dgm:prSet/>
      <dgm:spPr/>
      <dgm:t>
        <a:bodyPr/>
        <a:lstStyle/>
        <a:p>
          <a:endParaRPr lang="ru-RU"/>
        </a:p>
      </dgm:t>
    </dgm:pt>
    <dgm:pt modelId="{EDE0E623-62D6-4FEA-AE10-B35C09791BEE}">
      <dgm:prSet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Цифровизация</a:t>
          </a: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страхования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81E95E-4CE8-4A35-A066-BB1502B537A5}" type="parTrans" cxnId="{76510C04-22A0-4C24-87B5-9F5CAE583782}">
      <dgm:prSet/>
      <dgm:spPr/>
      <dgm:t>
        <a:bodyPr/>
        <a:lstStyle/>
        <a:p>
          <a:endParaRPr lang="ru-RU"/>
        </a:p>
      </dgm:t>
    </dgm:pt>
    <dgm:pt modelId="{53B1E446-6467-415B-B523-1C83770BB21B}" type="sibTrans" cxnId="{76510C04-22A0-4C24-87B5-9F5CAE583782}">
      <dgm:prSet/>
      <dgm:spPr/>
      <dgm:t>
        <a:bodyPr/>
        <a:lstStyle/>
        <a:p>
          <a:endParaRPr lang="ru-RU"/>
        </a:p>
      </dgm:t>
    </dgm:pt>
    <dgm:pt modelId="{282BC22D-9184-4E59-9029-3BCCD9ED6933}" type="pres">
      <dgm:prSet presAssocID="{E095B0C1-FF87-49E0-B85D-D9752C9793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EA4FD-6315-43FB-8E0A-F4A9AED068F4}" type="pres">
      <dgm:prSet presAssocID="{5295E0F7-D350-4D41-AD5A-630268FF9D21}" presName="centerShape" presStyleLbl="node0" presStyleIdx="0" presStyleCnt="1"/>
      <dgm:spPr/>
      <dgm:t>
        <a:bodyPr/>
        <a:lstStyle/>
        <a:p>
          <a:endParaRPr lang="ru-RU"/>
        </a:p>
      </dgm:t>
    </dgm:pt>
    <dgm:pt modelId="{B895E021-4E7A-4C6C-AEF9-E47D8614EF0D}" type="pres">
      <dgm:prSet presAssocID="{D992F6A2-1759-4645-924A-99E4E6E036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EB6AD-06B6-41EA-8E8E-EF50F41990B4}" type="pres">
      <dgm:prSet presAssocID="{D992F6A2-1759-4645-924A-99E4E6E03688}" presName="dummy" presStyleCnt="0"/>
      <dgm:spPr/>
    </dgm:pt>
    <dgm:pt modelId="{482507F3-531A-4BD5-B271-33B1A25AA0D5}" type="pres">
      <dgm:prSet presAssocID="{A1560565-9DAF-4651-B0DF-46FA803B854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4D397B2-6FA8-4FA1-A4B1-EF8F6907B12D}" type="pres">
      <dgm:prSet presAssocID="{5E103F2D-1457-4271-A978-4196B6BF5F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C2342-F96B-4609-A644-2DA53025D79B}" type="pres">
      <dgm:prSet presAssocID="{5E103F2D-1457-4271-A978-4196B6BF5F67}" presName="dummy" presStyleCnt="0"/>
      <dgm:spPr/>
    </dgm:pt>
    <dgm:pt modelId="{3EA71F2F-81B8-4C3F-A493-8209B92C5441}" type="pres">
      <dgm:prSet presAssocID="{6B6A5292-7AAA-480F-88BC-24C89581A85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FDA4AFC-E261-4834-A714-5BC4BE54B994}" type="pres">
      <dgm:prSet presAssocID="{ECE42A47-B8C6-4047-8BA1-364245350B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FB6F8-AA3E-452C-A89D-F5910A6AC14F}" type="pres">
      <dgm:prSet presAssocID="{ECE42A47-B8C6-4047-8BA1-364245350BEC}" presName="dummy" presStyleCnt="0"/>
      <dgm:spPr/>
    </dgm:pt>
    <dgm:pt modelId="{D4309BAE-2F40-4F2B-B38D-0073F6560992}" type="pres">
      <dgm:prSet presAssocID="{92E07E74-84F0-4056-8AD2-D3E6218F955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C1C0649-7164-49F0-B974-9CC1D5BA8B23}" type="pres">
      <dgm:prSet presAssocID="{372D6DA7-B484-447E-B811-29D7AFBCCBC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BF97B-3CA5-4DD3-8778-29ADED9C3367}" type="pres">
      <dgm:prSet presAssocID="{372D6DA7-B484-447E-B811-29D7AFBCCBC2}" presName="dummy" presStyleCnt="0"/>
      <dgm:spPr/>
    </dgm:pt>
    <dgm:pt modelId="{75E6745D-CA06-4807-A492-1207B00BAB81}" type="pres">
      <dgm:prSet presAssocID="{52A1392A-44DA-49B7-A1A2-E1824EE285CF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1850CE8-EE12-4F41-8F5A-2E7F65D838D7}" type="pres">
      <dgm:prSet presAssocID="{EDE0E623-62D6-4FEA-AE10-B35C09791B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95772-5CC7-45A6-94CB-43BFE82AD3F1}" type="pres">
      <dgm:prSet presAssocID="{EDE0E623-62D6-4FEA-AE10-B35C09791BEE}" presName="dummy" presStyleCnt="0"/>
      <dgm:spPr/>
    </dgm:pt>
    <dgm:pt modelId="{A29F2D9E-E5BE-46AF-BFA3-ECD9A68B7739}" type="pres">
      <dgm:prSet presAssocID="{53B1E446-6467-415B-B523-1C83770BB21B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926C7F8-84A1-4299-B74B-8213022544BD}" type="presOf" srcId="{92E07E74-84F0-4056-8AD2-D3E6218F955D}" destId="{D4309BAE-2F40-4F2B-B38D-0073F6560992}" srcOrd="0" destOrd="0" presId="urn:microsoft.com/office/officeart/2005/8/layout/radial6"/>
    <dgm:cxn modelId="{9FCC06F4-7EE6-44CC-AD8B-1A649E490EB4}" type="presOf" srcId="{52A1392A-44DA-49B7-A1A2-E1824EE285CF}" destId="{75E6745D-CA06-4807-A492-1207B00BAB81}" srcOrd="0" destOrd="0" presId="urn:microsoft.com/office/officeart/2005/8/layout/radial6"/>
    <dgm:cxn modelId="{82D7A23F-F959-4BEF-BD2C-96DEE7B2964C}" type="presOf" srcId="{5295E0F7-D350-4D41-AD5A-630268FF9D21}" destId="{FAAEA4FD-6315-43FB-8E0A-F4A9AED068F4}" srcOrd="0" destOrd="0" presId="urn:microsoft.com/office/officeart/2005/8/layout/radial6"/>
    <dgm:cxn modelId="{E9429C32-ABA9-4971-BA6B-160ECB936E4E}" srcId="{E095B0C1-FF87-49E0-B85D-D9752C9793E9}" destId="{ED5B0B01-A81E-4D35-8874-BB5E608E212F}" srcOrd="2" destOrd="0" parTransId="{E76A45BC-E913-4FDD-8432-BD894A7155DD}" sibTransId="{A537AB36-D0D8-4B18-90A6-10034AE8EAA4}"/>
    <dgm:cxn modelId="{8E42715E-B935-442B-AA54-5E038A648A75}" srcId="{E095B0C1-FF87-49E0-B85D-D9752C9793E9}" destId="{5295E0F7-D350-4D41-AD5A-630268FF9D21}" srcOrd="0" destOrd="0" parTransId="{18017686-2597-4BA4-86D5-7F8EF2EBF21A}" sibTransId="{ED71B978-9567-401C-A97E-0447D37E95E1}"/>
    <dgm:cxn modelId="{9F1E1312-455E-4130-A823-28006717E932}" type="presOf" srcId="{ECE42A47-B8C6-4047-8BA1-364245350BEC}" destId="{FFDA4AFC-E261-4834-A714-5BC4BE54B994}" srcOrd="0" destOrd="0" presId="urn:microsoft.com/office/officeart/2005/8/layout/radial6"/>
    <dgm:cxn modelId="{7722D29B-3B55-4DCC-9A47-91742112CC14}" type="presOf" srcId="{6B6A5292-7AAA-480F-88BC-24C89581A857}" destId="{3EA71F2F-81B8-4C3F-A493-8209B92C5441}" srcOrd="0" destOrd="0" presId="urn:microsoft.com/office/officeart/2005/8/layout/radial6"/>
    <dgm:cxn modelId="{B9331CF6-054A-43D8-A465-AF41A836B347}" type="presOf" srcId="{372D6DA7-B484-447E-B811-29D7AFBCCBC2}" destId="{AC1C0649-7164-49F0-B974-9CC1D5BA8B23}" srcOrd="0" destOrd="0" presId="urn:microsoft.com/office/officeart/2005/8/layout/radial6"/>
    <dgm:cxn modelId="{2C001E7C-F50D-42D0-BA6A-B0937F3410B2}" type="presOf" srcId="{E095B0C1-FF87-49E0-B85D-D9752C9793E9}" destId="{282BC22D-9184-4E59-9029-3BCCD9ED6933}" srcOrd="0" destOrd="0" presId="urn:microsoft.com/office/officeart/2005/8/layout/radial6"/>
    <dgm:cxn modelId="{CFC9EE65-088F-448E-84D0-42B36FA2F6C7}" type="presOf" srcId="{53B1E446-6467-415B-B523-1C83770BB21B}" destId="{A29F2D9E-E5BE-46AF-BFA3-ECD9A68B7739}" srcOrd="0" destOrd="0" presId="urn:microsoft.com/office/officeart/2005/8/layout/radial6"/>
    <dgm:cxn modelId="{0792A4EA-ED88-4955-99B3-C06DC1D39CBA}" srcId="{5295E0F7-D350-4D41-AD5A-630268FF9D21}" destId="{ECE42A47-B8C6-4047-8BA1-364245350BEC}" srcOrd="2" destOrd="0" parTransId="{58C229BE-5C99-43D5-9184-C3FC3DC41120}" sibTransId="{92E07E74-84F0-4056-8AD2-D3E6218F955D}"/>
    <dgm:cxn modelId="{9A2DCC7A-1ED1-44D7-94BF-41497A6D8C2A}" type="presOf" srcId="{D992F6A2-1759-4645-924A-99E4E6E03688}" destId="{B895E021-4E7A-4C6C-AEF9-E47D8614EF0D}" srcOrd="0" destOrd="0" presId="urn:microsoft.com/office/officeart/2005/8/layout/radial6"/>
    <dgm:cxn modelId="{E266C56A-10BB-467D-AFE5-A517DAA52049}" type="presOf" srcId="{EDE0E623-62D6-4FEA-AE10-B35C09791BEE}" destId="{61850CE8-EE12-4F41-8F5A-2E7F65D838D7}" srcOrd="0" destOrd="0" presId="urn:microsoft.com/office/officeart/2005/8/layout/radial6"/>
    <dgm:cxn modelId="{13747852-BCDC-41BA-8EC1-CADFC10956A1}" type="presOf" srcId="{A1560565-9DAF-4651-B0DF-46FA803B854D}" destId="{482507F3-531A-4BD5-B271-33B1A25AA0D5}" srcOrd="0" destOrd="0" presId="urn:microsoft.com/office/officeart/2005/8/layout/radial6"/>
    <dgm:cxn modelId="{DB92F774-6CD7-4FB0-900B-46791E9FFF01}" type="presOf" srcId="{5E103F2D-1457-4271-A978-4196B6BF5F67}" destId="{74D397B2-6FA8-4FA1-A4B1-EF8F6907B12D}" srcOrd="0" destOrd="0" presId="urn:microsoft.com/office/officeart/2005/8/layout/radial6"/>
    <dgm:cxn modelId="{76510C04-22A0-4C24-87B5-9F5CAE583782}" srcId="{5295E0F7-D350-4D41-AD5A-630268FF9D21}" destId="{EDE0E623-62D6-4FEA-AE10-B35C09791BEE}" srcOrd="4" destOrd="0" parTransId="{B781E95E-4CE8-4A35-A066-BB1502B537A5}" sibTransId="{53B1E446-6467-415B-B523-1C83770BB21B}"/>
    <dgm:cxn modelId="{1F557D71-5805-4E64-99E0-E83F221B91AD}" srcId="{5295E0F7-D350-4D41-AD5A-630268FF9D21}" destId="{5E103F2D-1457-4271-A978-4196B6BF5F67}" srcOrd="1" destOrd="0" parTransId="{905C690B-BB39-4F3A-B182-01131CD7FB80}" sibTransId="{6B6A5292-7AAA-480F-88BC-24C89581A857}"/>
    <dgm:cxn modelId="{D9308284-58EC-4BA8-83D5-B3BA6BB110FA}" srcId="{5295E0F7-D350-4D41-AD5A-630268FF9D21}" destId="{D992F6A2-1759-4645-924A-99E4E6E03688}" srcOrd="0" destOrd="0" parTransId="{4C7C7F62-C5D6-4843-B017-A007F170C10C}" sibTransId="{A1560565-9DAF-4651-B0DF-46FA803B854D}"/>
    <dgm:cxn modelId="{63C67B05-6E40-4EE0-A231-5C0F58546F52}" srcId="{5295E0F7-D350-4D41-AD5A-630268FF9D21}" destId="{372D6DA7-B484-447E-B811-29D7AFBCCBC2}" srcOrd="3" destOrd="0" parTransId="{CB667F23-78F2-4BC4-985A-C31F8FC313E6}" sibTransId="{52A1392A-44DA-49B7-A1A2-E1824EE285CF}"/>
    <dgm:cxn modelId="{128DEC39-4555-4BEA-93DA-8C94F8A42886}" srcId="{E095B0C1-FF87-49E0-B85D-D9752C9793E9}" destId="{287C5895-E17D-44C0-A9EC-0AC7475B96E4}" srcOrd="1" destOrd="0" parTransId="{464AF46C-A8A1-4E96-B9C3-6FD7DA413C85}" sibTransId="{51B705A4-431D-4FE9-AE0A-6014D010B959}"/>
    <dgm:cxn modelId="{492494BA-7F80-4E53-AAD1-A04F43207C98}" type="presParOf" srcId="{282BC22D-9184-4E59-9029-3BCCD9ED6933}" destId="{FAAEA4FD-6315-43FB-8E0A-F4A9AED068F4}" srcOrd="0" destOrd="0" presId="urn:microsoft.com/office/officeart/2005/8/layout/radial6"/>
    <dgm:cxn modelId="{795AD9FA-9611-4E35-A1E2-8C5507B156CB}" type="presParOf" srcId="{282BC22D-9184-4E59-9029-3BCCD9ED6933}" destId="{B895E021-4E7A-4C6C-AEF9-E47D8614EF0D}" srcOrd="1" destOrd="0" presId="urn:microsoft.com/office/officeart/2005/8/layout/radial6"/>
    <dgm:cxn modelId="{C4238063-01A2-40CD-8898-DE0359DBE351}" type="presParOf" srcId="{282BC22D-9184-4E59-9029-3BCCD9ED6933}" destId="{79AEB6AD-06B6-41EA-8E8E-EF50F41990B4}" srcOrd="2" destOrd="0" presId="urn:microsoft.com/office/officeart/2005/8/layout/radial6"/>
    <dgm:cxn modelId="{153D11EF-EEE9-4039-9C12-5F2AF6744A10}" type="presParOf" srcId="{282BC22D-9184-4E59-9029-3BCCD9ED6933}" destId="{482507F3-531A-4BD5-B271-33B1A25AA0D5}" srcOrd="3" destOrd="0" presId="urn:microsoft.com/office/officeart/2005/8/layout/radial6"/>
    <dgm:cxn modelId="{152D0867-F1BB-410E-884F-EB7BC5F57246}" type="presParOf" srcId="{282BC22D-9184-4E59-9029-3BCCD9ED6933}" destId="{74D397B2-6FA8-4FA1-A4B1-EF8F6907B12D}" srcOrd="4" destOrd="0" presId="urn:microsoft.com/office/officeart/2005/8/layout/radial6"/>
    <dgm:cxn modelId="{DB96275E-0FD1-4A46-9FCB-FF7071ED3AEA}" type="presParOf" srcId="{282BC22D-9184-4E59-9029-3BCCD9ED6933}" destId="{801C2342-F96B-4609-A644-2DA53025D79B}" srcOrd="5" destOrd="0" presId="urn:microsoft.com/office/officeart/2005/8/layout/radial6"/>
    <dgm:cxn modelId="{46D94541-AB92-4C8D-BBE6-515CF69B685D}" type="presParOf" srcId="{282BC22D-9184-4E59-9029-3BCCD9ED6933}" destId="{3EA71F2F-81B8-4C3F-A493-8209B92C5441}" srcOrd="6" destOrd="0" presId="urn:microsoft.com/office/officeart/2005/8/layout/radial6"/>
    <dgm:cxn modelId="{381F0AC7-52BD-44A5-BDBA-66EDE2C3B83A}" type="presParOf" srcId="{282BC22D-9184-4E59-9029-3BCCD9ED6933}" destId="{FFDA4AFC-E261-4834-A714-5BC4BE54B994}" srcOrd="7" destOrd="0" presId="urn:microsoft.com/office/officeart/2005/8/layout/radial6"/>
    <dgm:cxn modelId="{59DE3950-4C05-4CCA-BAA7-233C1F290C26}" type="presParOf" srcId="{282BC22D-9184-4E59-9029-3BCCD9ED6933}" destId="{9E3FB6F8-AA3E-452C-A89D-F5910A6AC14F}" srcOrd="8" destOrd="0" presId="urn:microsoft.com/office/officeart/2005/8/layout/radial6"/>
    <dgm:cxn modelId="{40BE146E-1305-4BDC-910A-15691AE60282}" type="presParOf" srcId="{282BC22D-9184-4E59-9029-3BCCD9ED6933}" destId="{D4309BAE-2F40-4F2B-B38D-0073F6560992}" srcOrd="9" destOrd="0" presId="urn:microsoft.com/office/officeart/2005/8/layout/radial6"/>
    <dgm:cxn modelId="{3B458A09-74B8-44D5-AF48-58A53DD24785}" type="presParOf" srcId="{282BC22D-9184-4E59-9029-3BCCD9ED6933}" destId="{AC1C0649-7164-49F0-B974-9CC1D5BA8B23}" srcOrd="10" destOrd="0" presId="urn:microsoft.com/office/officeart/2005/8/layout/radial6"/>
    <dgm:cxn modelId="{C81837AA-F31B-4FB8-9B28-ACAAEBFB04DA}" type="presParOf" srcId="{282BC22D-9184-4E59-9029-3BCCD9ED6933}" destId="{1ECBF97B-3CA5-4DD3-8778-29ADED9C3367}" srcOrd="11" destOrd="0" presId="urn:microsoft.com/office/officeart/2005/8/layout/radial6"/>
    <dgm:cxn modelId="{12C6D9AA-73A7-4092-8241-5484D34D8CBD}" type="presParOf" srcId="{282BC22D-9184-4E59-9029-3BCCD9ED6933}" destId="{75E6745D-CA06-4807-A492-1207B00BAB81}" srcOrd="12" destOrd="0" presId="urn:microsoft.com/office/officeart/2005/8/layout/radial6"/>
    <dgm:cxn modelId="{D60C7C9B-E625-494D-81E4-F09C859BDC2B}" type="presParOf" srcId="{282BC22D-9184-4E59-9029-3BCCD9ED6933}" destId="{61850CE8-EE12-4F41-8F5A-2E7F65D838D7}" srcOrd="13" destOrd="0" presId="urn:microsoft.com/office/officeart/2005/8/layout/radial6"/>
    <dgm:cxn modelId="{EC0CF413-B601-4D8D-8612-960E24D4EABF}" type="presParOf" srcId="{282BC22D-9184-4E59-9029-3BCCD9ED6933}" destId="{1DD95772-5CC7-45A6-94CB-43BFE82AD3F1}" srcOrd="14" destOrd="0" presId="urn:microsoft.com/office/officeart/2005/8/layout/radial6"/>
    <dgm:cxn modelId="{D4A4A9B5-434C-48A2-93D2-99C42D7DE1DD}" type="presParOf" srcId="{282BC22D-9184-4E59-9029-3BCCD9ED6933}" destId="{A29F2D9E-E5BE-46AF-BFA3-ECD9A68B773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DFCB2B-C44E-4135-8BD2-7459871C56EF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983ED0-EBCC-41D9-A38E-A93E59EA7E7C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продукты (программное обеспечение)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45C3C-0F7C-44EC-A966-66F0C33AD572}" type="parTrans" cxnId="{FAC47DF8-CF13-413B-82A0-9CBD1B6415A3}">
      <dgm:prSet/>
      <dgm:spPr/>
      <dgm:t>
        <a:bodyPr/>
        <a:lstStyle/>
        <a:p>
          <a:endParaRPr lang="en-US"/>
        </a:p>
      </dgm:t>
    </dgm:pt>
    <dgm:pt modelId="{EA121DA3-3D75-4C64-B2E9-C4EA88780DE8}" type="sibTrans" cxnId="{FAC47DF8-CF13-413B-82A0-9CBD1B6415A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C374F-9564-4E06-85A9-548E06CD9B97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приложения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8D7AF-6513-48A2-B6BC-5D0BE754197A}" type="parTrans" cxnId="{5FFFD296-AB5F-4134-BD5E-52E111E9A79F}">
      <dgm:prSet/>
      <dgm:spPr/>
      <dgm:t>
        <a:bodyPr/>
        <a:lstStyle/>
        <a:p>
          <a:endParaRPr lang="en-US"/>
        </a:p>
      </dgm:t>
    </dgm:pt>
    <dgm:pt modelId="{8810C4B1-7268-4469-B644-B0A5E7D6283B}" type="sibTrans" cxnId="{5FFFD296-AB5F-4134-BD5E-52E111E9A79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20E13-101D-4109-B709-7D7DBF7D1ADE}">
      <dgm:prSet custT="1"/>
      <dgm:spPr/>
      <dgm:t>
        <a:bodyPr/>
        <a:lstStyle/>
        <a:p>
          <a:pPr rtl="0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бизнес-процессы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B2793-44F8-44BF-9A7C-39401E6894CB}" type="parTrans" cxnId="{8E5A375F-50E5-4669-A374-C4DC1C910BCA}">
      <dgm:prSet/>
      <dgm:spPr/>
      <dgm:t>
        <a:bodyPr/>
        <a:lstStyle/>
        <a:p>
          <a:endParaRPr lang="en-US"/>
        </a:p>
      </dgm:t>
    </dgm:pt>
    <dgm:pt modelId="{821CC763-99D3-44FB-BDFB-981FCB3F1506}" type="sibTrans" cxnId="{8E5A375F-50E5-4669-A374-C4DC1C910BC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37E38-6635-4508-BC7E-95108A03B0B3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бизнес-модели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50C2C8-816B-4172-88D6-58C78D9B60A9}" type="parTrans" cxnId="{15185DED-08DB-4830-B1E8-71401E5816CF}">
      <dgm:prSet/>
      <dgm:spPr/>
      <dgm:t>
        <a:bodyPr/>
        <a:lstStyle/>
        <a:p>
          <a:endParaRPr lang="en-US"/>
        </a:p>
      </dgm:t>
    </dgm:pt>
    <dgm:pt modelId="{06DEFEAE-3868-4C9B-AE47-DC46838C1D65}" type="sibTrans" cxnId="{15185DED-08DB-4830-B1E8-71401E5816C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D3B77-1C0F-41E9-B4F4-28B68D65DB96}" type="pres">
      <dgm:prSet presAssocID="{58DFCB2B-C44E-4135-8BD2-7459871C56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82EEE-33D3-4DF0-8F3F-C2982B026FD1}" type="pres">
      <dgm:prSet presAssocID="{50983ED0-EBCC-41D9-A38E-A93E59EA7E7C}" presName="node" presStyleLbl="node1" presStyleIdx="0" presStyleCnt="4" custScaleX="190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5DC15-7BC7-429B-BDF0-F0B18F652DF7}" type="pres">
      <dgm:prSet presAssocID="{EA121DA3-3D75-4C64-B2E9-C4EA88780DE8}" presName="sibTrans" presStyleLbl="sibTrans2D1" presStyleIdx="0" presStyleCnt="4" custScaleX="130406"/>
      <dgm:spPr/>
      <dgm:t>
        <a:bodyPr/>
        <a:lstStyle/>
        <a:p>
          <a:endParaRPr lang="ru-RU"/>
        </a:p>
      </dgm:t>
    </dgm:pt>
    <dgm:pt modelId="{C60C6FE8-8F08-4A85-8F14-E7C1AEE71049}" type="pres">
      <dgm:prSet presAssocID="{EA121DA3-3D75-4C64-B2E9-C4EA88780DE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28F6757-07C8-49CF-8282-FCEB492576EA}" type="pres">
      <dgm:prSet presAssocID="{B1FC374F-9564-4E06-85A9-548E06CD9B97}" presName="node" presStyleLbl="node1" presStyleIdx="1" presStyleCnt="4" custScaleX="13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D118B-A161-4C62-9ED1-507B4372A36C}" type="pres">
      <dgm:prSet presAssocID="{8810C4B1-7268-4469-B644-B0A5E7D6283B}" presName="sibTrans" presStyleLbl="sibTrans2D1" presStyleIdx="1" presStyleCnt="4" custScaleX="130406"/>
      <dgm:spPr/>
      <dgm:t>
        <a:bodyPr/>
        <a:lstStyle/>
        <a:p>
          <a:endParaRPr lang="ru-RU"/>
        </a:p>
      </dgm:t>
    </dgm:pt>
    <dgm:pt modelId="{0CA448D9-0D82-4659-A897-26DB67935D26}" type="pres">
      <dgm:prSet presAssocID="{8810C4B1-7268-4469-B644-B0A5E7D6283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3847A38-A513-45B9-A0AD-36673C1BAEC2}" type="pres">
      <dgm:prSet presAssocID="{8CC20E13-101D-4109-B709-7D7DBF7D1ADE}" presName="node" presStyleLbl="node1" presStyleIdx="2" presStyleCnt="4" custScaleX="13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FE8A8-BBE3-41D2-A5FF-C4DFAFCFD1A4}" type="pres">
      <dgm:prSet presAssocID="{821CC763-99D3-44FB-BDFB-981FCB3F1506}" presName="sibTrans" presStyleLbl="sibTrans2D1" presStyleIdx="2" presStyleCnt="4" custScaleX="130406"/>
      <dgm:spPr/>
      <dgm:t>
        <a:bodyPr/>
        <a:lstStyle/>
        <a:p>
          <a:endParaRPr lang="ru-RU"/>
        </a:p>
      </dgm:t>
    </dgm:pt>
    <dgm:pt modelId="{A10E3D2A-36DE-4C79-B959-8719A0F13782}" type="pres">
      <dgm:prSet presAssocID="{821CC763-99D3-44FB-BDFB-981FCB3F150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F3F53C7-9EC3-4978-ADC3-486FEF8788A9}" type="pres">
      <dgm:prSet presAssocID="{4E237E38-6635-4508-BC7E-95108A03B0B3}" presName="node" presStyleLbl="node1" presStyleIdx="3" presStyleCnt="4" custScaleX="13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FC6D6-F0FF-4964-9742-5E3F52B018B1}" type="pres">
      <dgm:prSet presAssocID="{06DEFEAE-3868-4C9B-AE47-DC46838C1D65}" presName="sibTrans" presStyleLbl="sibTrans2D1" presStyleIdx="3" presStyleCnt="4" custScaleX="130406"/>
      <dgm:spPr/>
      <dgm:t>
        <a:bodyPr/>
        <a:lstStyle/>
        <a:p>
          <a:endParaRPr lang="ru-RU"/>
        </a:p>
      </dgm:t>
    </dgm:pt>
    <dgm:pt modelId="{2040EDC2-2D6A-47B9-BEF2-2EE6115F1159}" type="pres">
      <dgm:prSet presAssocID="{06DEFEAE-3868-4C9B-AE47-DC46838C1D65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B66CDB7-DA2E-4EA7-889B-912F836B4634}" type="presOf" srcId="{821CC763-99D3-44FB-BDFB-981FCB3F1506}" destId="{A10E3D2A-36DE-4C79-B959-8719A0F13782}" srcOrd="1" destOrd="0" presId="urn:microsoft.com/office/officeart/2005/8/layout/cycle7"/>
    <dgm:cxn modelId="{FAC47DF8-CF13-413B-82A0-9CBD1B6415A3}" srcId="{58DFCB2B-C44E-4135-8BD2-7459871C56EF}" destId="{50983ED0-EBCC-41D9-A38E-A93E59EA7E7C}" srcOrd="0" destOrd="0" parTransId="{DAA45C3C-0F7C-44EC-A966-66F0C33AD572}" sibTransId="{EA121DA3-3D75-4C64-B2E9-C4EA88780DE8}"/>
    <dgm:cxn modelId="{2A64690A-3781-4941-905C-C5B187F80E65}" type="presOf" srcId="{4E237E38-6635-4508-BC7E-95108A03B0B3}" destId="{8F3F53C7-9EC3-4978-ADC3-486FEF8788A9}" srcOrd="0" destOrd="0" presId="urn:microsoft.com/office/officeart/2005/8/layout/cycle7"/>
    <dgm:cxn modelId="{15185DED-08DB-4830-B1E8-71401E5816CF}" srcId="{58DFCB2B-C44E-4135-8BD2-7459871C56EF}" destId="{4E237E38-6635-4508-BC7E-95108A03B0B3}" srcOrd="3" destOrd="0" parTransId="{4B50C2C8-816B-4172-88D6-58C78D9B60A9}" sibTransId="{06DEFEAE-3868-4C9B-AE47-DC46838C1D65}"/>
    <dgm:cxn modelId="{56011EF4-5014-4196-8B6B-76A20F69CA76}" type="presOf" srcId="{EA121DA3-3D75-4C64-B2E9-C4EA88780DE8}" destId="{C60C6FE8-8F08-4A85-8F14-E7C1AEE71049}" srcOrd="1" destOrd="0" presId="urn:microsoft.com/office/officeart/2005/8/layout/cycle7"/>
    <dgm:cxn modelId="{CC48E4BD-8285-4523-B36E-6F95D6754B92}" type="presOf" srcId="{06DEFEAE-3868-4C9B-AE47-DC46838C1D65}" destId="{2040EDC2-2D6A-47B9-BEF2-2EE6115F1159}" srcOrd="1" destOrd="0" presId="urn:microsoft.com/office/officeart/2005/8/layout/cycle7"/>
    <dgm:cxn modelId="{DC313815-49BA-4CFE-A07B-A8F56850C5CA}" type="presOf" srcId="{EA121DA3-3D75-4C64-B2E9-C4EA88780DE8}" destId="{A005DC15-7BC7-429B-BDF0-F0B18F652DF7}" srcOrd="0" destOrd="0" presId="urn:microsoft.com/office/officeart/2005/8/layout/cycle7"/>
    <dgm:cxn modelId="{77AFA101-9BD9-4F0C-979D-775048C672F3}" type="presOf" srcId="{50983ED0-EBCC-41D9-A38E-A93E59EA7E7C}" destId="{90682EEE-33D3-4DF0-8F3F-C2982B026FD1}" srcOrd="0" destOrd="0" presId="urn:microsoft.com/office/officeart/2005/8/layout/cycle7"/>
    <dgm:cxn modelId="{76E85A1E-F504-42B1-8363-0BFCB16D3158}" type="presOf" srcId="{8810C4B1-7268-4469-B644-B0A5E7D6283B}" destId="{C92D118B-A161-4C62-9ED1-507B4372A36C}" srcOrd="0" destOrd="0" presId="urn:microsoft.com/office/officeart/2005/8/layout/cycle7"/>
    <dgm:cxn modelId="{8E5A375F-50E5-4669-A374-C4DC1C910BCA}" srcId="{58DFCB2B-C44E-4135-8BD2-7459871C56EF}" destId="{8CC20E13-101D-4109-B709-7D7DBF7D1ADE}" srcOrd="2" destOrd="0" parTransId="{D69B2793-44F8-44BF-9A7C-39401E6894CB}" sibTransId="{821CC763-99D3-44FB-BDFB-981FCB3F1506}"/>
    <dgm:cxn modelId="{6BE718C1-749A-48B2-B14D-8525AC016A2E}" type="presOf" srcId="{58DFCB2B-C44E-4135-8BD2-7459871C56EF}" destId="{DD2D3B77-1C0F-41E9-B4F4-28B68D65DB96}" srcOrd="0" destOrd="0" presId="urn:microsoft.com/office/officeart/2005/8/layout/cycle7"/>
    <dgm:cxn modelId="{3F79D980-E2C5-4963-A8E6-0E7E0565A31F}" type="presOf" srcId="{821CC763-99D3-44FB-BDFB-981FCB3F1506}" destId="{CA0FE8A8-BBE3-41D2-A5FF-C4DFAFCFD1A4}" srcOrd="0" destOrd="0" presId="urn:microsoft.com/office/officeart/2005/8/layout/cycle7"/>
    <dgm:cxn modelId="{5F34CF8B-E199-4C0F-B9FD-CDE611357B65}" type="presOf" srcId="{8810C4B1-7268-4469-B644-B0A5E7D6283B}" destId="{0CA448D9-0D82-4659-A897-26DB67935D26}" srcOrd="1" destOrd="0" presId="urn:microsoft.com/office/officeart/2005/8/layout/cycle7"/>
    <dgm:cxn modelId="{2C5D438E-0B1C-4266-AD24-254D8AC93871}" type="presOf" srcId="{8CC20E13-101D-4109-B709-7D7DBF7D1ADE}" destId="{83847A38-A513-45B9-A0AD-36673C1BAEC2}" srcOrd="0" destOrd="0" presId="urn:microsoft.com/office/officeart/2005/8/layout/cycle7"/>
    <dgm:cxn modelId="{5FFFD296-AB5F-4134-BD5E-52E111E9A79F}" srcId="{58DFCB2B-C44E-4135-8BD2-7459871C56EF}" destId="{B1FC374F-9564-4E06-85A9-548E06CD9B97}" srcOrd="1" destOrd="0" parTransId="{2CD8D7AF-6513-48A2-B6BC-5D0BE754197A}" sibTransId="{8810C4B1-7268-4469-B644-B0A5E7D6283B}"/>
    <dgm:cxn modelId="{9F067E66-2EDF-4BE0-909F-E941B01B2440}" type="presOf" srcId="{B1FC374F-9564-4E06-85A9-548E06CD9B97}" destId="{728F6757-07C8-49CF-8282-FCEB492576EA}" srcOrd="0" destOrd="0" presId="urn:microsoft.com/office/officeart/2005/8/layout/cycle7"/>
    <dgm:cxn modelId="{8E402B7A-1EF8-481C-BDA1-6C366475FEB1}" type="presOf" srcId="{06DEFEAE-3868-4C9B-AE47-DC46838C1D65}" destId="{EAAFC6D6-F0FF-4964-9742-5E3F52B018B1}" srcOrd="0" destOrd="0" presId="urn:microsoft.com/office/officeart/2005/8/layout/cycle7"/>
    <dgm:cxn modelId="{8DFA75A7-9C8D-42F8-8BF1-1986A11E7B74}" type="presParOf" srcId="{DD2D3B77-1C0F-41E9-B4F4-28B68D65DB96}" destId="{90682EEE-33D3-4DF0-8F3F-C2982B026FD1}" srcOrd="0" destOrd="0" presId="urn:microsoft.com/office/officeart/2005/8/layout/cycle7"/>
    <dgm:cxn modelId="{BCAEAF31-9734-4702-BDD0-7DA8739B2FCE}" type="presParOf" srcId="{DD2D3B77-1C0F-41E9-B4F4-28B68D65DB96}" destId="{A005DC15-7BC7-429B-BDF0-F0B18F652DF7}" srcOrd="1" destOrd="0" presId="urn:microsoft.com/office/officeart/2005/8/layout/cycle7"/>
    <dgm:cxn modelId="{EEF13CF2-15F7-4EAD-948C-A5EAA22F76B3}" type="presParOf" srcId="{A005DC15-7BC7-429B-BDF0-F0B18F652DF7}" destId="{C60C6FE8-8F08-4A85-8F14-E7C1AEE71049}" srcOrd="0" destOrd="0" presId="urn:microsoft.com/office/officeart/2005/8/layout/cycle7"/>
    <dgm:cxn modelId="{821268C2-9FC0-4497-BB53-9C7CE333C1EA}" type="presParOf" srcId="{DD2D3B77-1C0F-41E9-B4F4-28B68D65DB96}" destId="{728F6757-07C8-49CF-8282-FCEB492576EA}" srcOrd="2" destOrd="0" presId="urn:microsoft.com/office/officeart/2005/8/layout/cycle7"/>
    <dgm:cxn modelId="{27567A2C-7688-49D4-BEB0-0D9AE71B8CAF}" type="presParOf" srcId="{DD2D3B77-1C0F-41E9-B4F4-28B68D65DB96}" destId="{C92D118B-A161-4C62-9ED1-507B4372A36C}" srcOrd="3" destOrd="0" presId="urn:microsoft.com/office/officeart/2005/8/layout/cycle7"/>
    <dgm:cxn modelId="{F938E80C-3C12-4EB8-8BDD-1487E18E227D}" type="presParOf" srcId="{C92D118B-A161-4C62-9ED1-507B4372A36C}" destId="{0CA448D9-0D82-4659-A897-26DB67935D26}" srcOrd="0" destOrd="0" presId="urn:microsoft.com/office/officeart/2005/8/layout/cycle7"/>
    <dgm:cxn modelId="{87DE3935-44EC-44BA-924A-2E3BAA680FC8}" type="presParOf" srcId="{DD2D3B77-1C0F-41E9-B4F4-28B68D65DB96}" destId="{83847A38-A513-45B9-A0AD-36673C1BAEC2}" srcOrd="4" destOrd="0" presId="urn:microsoft.com/office/officeart/2005/8/layout/cycle7"/>
    <dgm:cxn modelId="{495C819D-1531-4FDE-A68C-26CF2AA66298}" type="presParOf" srcId="{DD2D3B77-1C0F-41E9-B4F4-28B68D65DB96}" destId="{CA0FE8A8-BBE3-41D2-A5FF-C4DFAFCFD1A4}" srcOrd="5" destOrd="0" presId="urn:microsoft.com/office/officeart/2005/8/layout/cycle7"/>
    <dgm:cxn modelId="{413C5012-FDE5-405C-87BE-E36C1185DA43}" type="presParOf" srcId="{CA0FE8A8-BBE3-41D2-A5FF-C4DFAFCFD1A4}" destId="{A10E3D2A-36DE-4C79-B959-8719A0F13782}" srcOrd="0" destOrd="0" presId="urn:microsoft.com/office/officeart/2005/8/layout/cycle7"/>
    <dgm:cxn modelId="{825F23B2-0B48-43C2-83F1-48FC1C7D99DD}" type="presParOf" srcId="{DD2D3B77-1C0F-41E9-B4F4-28B68D65DB96}" destId="{8F3F53C7-9EC3-4978-ADC3-486FEF8788A9}" srcOrd="6" destOrd="0" presId="urn:microsoft.com/office/officeart/2005/8/layout/cycle7"/>
    <dgm:cxn modelId="{C2907A9A-13D1-429B-A4D2-2B9AED6242CA}" type="presParOf" srcId="{DD2D3B77-1C0F-41E9-B4F4-28B68D65DB96}" destId="{EAAFC6D6-F0FF-4964-9742-5E3F52B018B1}" srcOrd="7" destOrd="0" presId="urn:microsoft.com/office/officeart/2005/8/layout/cycle7"/>
    <dgm:cxn modelId="{284C68BC-9891-4439-AB22-F0CF6E4A61C7}" type="presParOf" srcId="{EAAFC6D6-F0FF-4964-9742-5E3F52B018B1}" destId="{2040EDC2-2D6A-47B9-BEF2-2EE6115F115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CD42F1-65E0-4863-92F3-BEC0BDE8F0AC}" type="doc">
      <dgm:prSet loTypeId="urn:microsoft.com/office/officeart/2005/8/layout/vProcess5" loCatId="process" qsTypeId="urn:microsoft.com/office/officeart/2005/8/quickstyle/3d2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C2EE417-4B09-419B-870A-4CA4C784FA78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Развитие технологий обработки данных</a:t>
          </a:r>
          <a:r>
            <a:rPr lang="ru-RU" sz="2200" dirty="0"/>
            <a:t/>
          </a:r>
          <a:br>
            <a:rPr lang="ru-RU" sz="2200" dirty="0"/>
          </a:br>
          <a:endParaRPr lang="ru-RU" sz="2200" dirty="0"/>
        </a:p>
      </dgm:t>
    </dgm:pt>
    <dgm:pt modelId="{ADBBB478-2B30-4C63-BB5C-C5DE1841D4D6}" type="parTrans" cxnId="{8512D3FD-88F8-4E1F-9CEB-37EB8579A73D}">
      <dgm:prSet/>
      <dgm:spPr/>
      <dgm:t>
        <a:bodyPr/>
        <a:lstStyle/>
        <a:p>
          <a:endParaRPr lang="ru-RU"/>
        </a:p>
      </dgm:t>
    </dgm:pt>
    <dgm:pt modelId="{1437E72D-530E-4A5C-8BF4-ED8F4650386B}" type="sibTrans" cxnId="{8512D3FD-88F8-4E1F-9CEB-37EB8579A73D}">
      <dgm:prSet/>
      <dgm:spPr/>
      <dgm:t>
        <a:bodyPr/>
        <a:lstStyle/>
        <a:p>
          <a:endParaRPr lang="ru-RU"/>
        </a:p>
      </dgm:t>
    </dgm:pt>
    <dgm:pt modelId="{0850E5E0-265D-44F9-8476-D21BF71F69C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Недоверие к традиционным банкам и ужесточение регулирования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45FCB-A91E-4F62-BC99-87DA052DEBF5}" type="parTrans" cxnId="{53170369-7943-498E-B725-0658D4238AA2}">
      <dgm:prSet/>
      <dgm:spPr/>
      <dgm:t>
        <a:bodyPr/>
        <a:lstStyle/>
        <a:p>
          <a:endParaRPr lang="ru-RU"/>
        </a:p>
      </dgm:t>
    </dgm:pt>
    <dgm:pt modelId="{1B8C1A48-B10A-4165-9A55-8C0D5707D8BB}" type="sibTrans" cxnId="{53170369-7943-498E-B725-0658D4238AA2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93DD858-4037-4A7C-B2A1-CF0728260E6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Проникновение социальных сетей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10B78-8B1F-40D5-B08A-3A5B73E7307C}" type="parTrans" cxnId="{9506B860-D701-4C2F-B061-A74D720DDBA4}">
      <dgm:prSet/>
      <dgm:spPr/>
      <dgm:t>
        <a:bodyPr/>
        <a:lstStyle/>
        <a:p>
          <a:endParaRPr lang="ru-RU"/>
        </a:p>
      </dgm:t>
    </dgm:pt>
    <dgm:pt modelId="{FDC06202-D135-4BB6-B633-E7245F82E3A7}" type="sibTrans" cxnId="{9506B860-D701-4C2F-B061-A74D720DDBA4}">
      <dgm:prSet/>
      <dgm:spPr/>
      <dgm:t>
        <a:bodyPr/>
        <a:lstStyle/>
        <a:p>
          <a:endParaRPr lang="ru-RU"/>
        </a:p>
      </dgm:t>
    </dgm:pt>
    <dgm:pt modelId="{A49900DB-CB49-4030-894B-91E15041E2C8}" type="pres">
      <dgm:prSet presAssocID="{28CD42F1-65E0-4863-92F3-BEC0BDE8F0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E4F7F-1D67-412E-AEFF-919FEBF113E3}" type="pres">
      <dgm:prSet presAssocID="{28CD42F1-65E0-4863-92F3-BEC0BDE8F0AC}" presName="dummyMaxCanvas" presStyleCnt="0">
        <dgm:presLayoutVars/>
      </dgm:prSet>
      <dgm:spPr/>
    </dgm:pt>
    <dgm:pt modelId="{62F5D7AE-3336-42C0-A109-7446EA2ADB7C}" type="pres">
      <dgm:prSet presAssocID="{28CD42F1-65E0-4863-92F3-BEC0BDE8F0A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81B67-90CA-475F-9E57-34F22493AF4A}" type="pres">
      <dgm:prSet presAssocID="{28CD42F1-65E0-4863-92F3-BEC0BDE8F0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0F1C0-A79B-4F63-AD1E-DE2939C64E58}" type="pres">
      <dgm:prSet presAssocID="{28CD42F1-65E0-4863-92F3-BEC0BDE8F0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3FFC1-3EF5-4CE0-9EDD-3140DAFDC826}" type="pres">
      <dgm:prSet presAssocID="{28CD42F1-65E0-4863-92F3-BEC0BDE8F0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48DD4-D81E-4322-8648-DFCC6701305D}" type="pres">
      <dgm:prSet presAssocID="{28CD42F1-65E0-4863-92F3-BEC0BDE8F0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68774-6BE7-4D1A-8217-B7B7F0CB7616}" type="pres">
      <dgm:prSet presAssocID="{28CD42F1-65E0-4863-92F3-BEC0BDE8F0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25C74-5BE9-4A74-B518-2660994BED1D}" type="pres">
      <dgm:prSet presAssocID="{28CD42F1-65E0-4863-92F3-BEC0BDE8F0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DC7C2-9894-4219-A2BA-A93905124A7D}" type="pres">
      <dgm:prSet presAssocID="{28CD42F1-65E0-4863-92F3-BEC0BDE8F0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8AE52-228F-414D-973E-ABCB81E8B142}" type="presOf" srcId="{0850E5E0-265D-44F9-8476-D21BF71F69CE}" destId="{A3125C74-5BE9-4A74-B518-2660994BED1D}" srcOrd="1" destOrd="0" presId="urn:microsoft.com/office/officeart/2005/8/layout/vProcess5"/>
    <dgm:cxn modelId="{53170369-7943-498E-B725-0658D4238AA2}" srcId="{28CD42F1-65E0-4863-92F3-BEC0BDE8F0AC}" destId="{0850E5E0-265D-44F9-8476-D21BF71F69CE}" srcOrd="1" destOrd="0" parTransId="{38245FCB-A91E-4F62-BC99-87DA052DEBF5}" sibTransId="{1B8C1A48-B10A-4165-9A55-8C0D5707D8BB}"/>
    <dgm:cxn modelId="{9506B860-D701-4C2F-B061-A74D720DDBA4}" srcId="{28CD42F1-65E0-4863-92F3-BEC0BDE8F0AC}" destId="{793DD858-4037-4A7C-B2A1-CF0728260E6B}" srcOrd="2" destOrd="0" parTransId="{2EA10B78-8B1F-40D5-B08A-3A5B73E7307C}" sibTransId="{FDC06202-D135-4BB6-B633-E7245F82E3A7}"/>
    <dgm:cxn modelId="{E8B27497-9541-4F39-9C75-80083B81539B}" type="presOf" srcId="{DC2EE417-4B09-419B-870A-4CA4C784FA78}" destId="{62F5D7AE-3336-42C0-A109-7446EA2ADB7C}" srcOrd="0" destOrd="0" presId="urn:microsoft.com/office/officeart/2005/8/layout/vProcess5"/>
    <dgm:cxn modelId="{D96880F3-C436-42F1-8D22-30EC798AB7FF}" type="presOf" srcId="{28CD42F1-65E0-4863-92F3-BEC0BDE8F0AC}" destId="{A49900DB-CB49-4030-894B-91E15041E2C8}" srcOrd="0" destOrd="0" presId="urn:microsoft.com/office/officeart/2005/8/layout/vProcess5"/>
    <dgm:cxn modelId="{060990C0-A96D-4BEE-8A78-2B226D37E7D8}" type="presOf" srcId="{1B8C1A48-B10A-4165-9A55-8C0D5707D8BB}" destId="{D2E48DD4-D81E-4322-8648-DFCC6701305D}" srcOrd="0" destOrd="0" presId="urn:microsoft.com/office/officeart/2005/8/layout/vProcess5"/>
    <dgm:cxn modelId="{8512D3FD-88F8-4E1F-9CEB-37EB8579A73D}" srcId="{28CD42F1-65E0-4863-92F3-BEC0BDE8F0AC}" destId="{DC2EE417-4B09-419B-870A-4CA4C784FA78}" srcOrd="0" destOrd="0" parTransId="{ADBBB478-2B30-4C63-BB5C-C5DE1841D4D6}" sibTransId="{1437E72D-530E-4A5C-8BF4-ED8F4650386B}"/>
    <dgm:cxn modelId="{A58F4012-95B4-466C-9833-560C0CB1B4D8}" type="presOf" srcId="{0850E5E0-265D-44F9-8476-D21BF71F69CE}" destId="{5DF81B67-90CA-475F-9E57-34F22493AF4A}" srcOrd="0" destOrd="0" presId="urn:microsoft.com/office/officeart/2005/8/layout/vProcess5"/>
    <dgm:cxn modelId="{E91AB1B8-9843-443B-B59A-C1CDB55ABAF7}" type="presOf" srcId="{1437E72D-530E-4A5C-8BF4-ED8F4650386B}" destId="{3FA3FFC1-3EF5-4CE0-9EDD-3140DAFDC826}" srcOrd="0" destOrd="0" presId="urn:microsoft.com/office/officeart/2005/8/layout/vProcess5"/>
    <dgm:cxn modelId="{6215712A-3F11-47AE-B823-BE542F8461B5}" type="presOf" srcId="{793DD858-4037-4A7C-B2A1-CF0728260E6B}" destId="{D7E0F1C0-A79B-4F63-AD1E-DE2939C64E58}" srcOrd="0" destOrd="0" presId="urn:microsoft.com/office/officeart/2005/8/layout/vProcess5"/>
    <dgm:cxn modelId="{6B4FC6AD-A53B-44B4-800D-EEBB671D874E}" type="presOf" srcId="{793DD858-4037-4A7C-B2A1-CF0728260E6B}" destId="{B48DC7C2-9894-4219-A2BA-A93905124A7D}" srcOrd="1" destOrd="0" presId="urn:microsoft.com/office/officeart/2005/8/layout/vProcess5"/>
    <dgm:cxn modelId="{7259E468-40F2-4169-B19E-8B77A7AD198D}" type="presOf" srcId="{DC2EE417-4B09-419B-870A-4CA4C784FA78}" destId="{8BB68774-6BE7-4D1A-8217-B7B7F0CB7616}" srcOrd="1" destOrd="0" presId="urn:microsoft.com/office/officeart/2005/8/layout/vProcess5"/>
    <dgm:cxn modelId="{E132876F-8D44-4D51-9801-D659731F73E6}" type="presParOf" srcId="{A49900DB-CB49-4030-894B-91E15041E2C8}" destId="{40EE4F7F-1D67-412E-AEFF-919FEBF113E3}" srcOrd="0" destOrd="0" presId="urn:microsoft.com/office/officeart/2005/8/layout/vProcess5"/>
    <dgm:cxn modelId="{EA669CA0-B551-4091-9F28-646936C9DCBA}" type="presParOf" srcId="{A49900DB-CB49-4030-894B-91E15041E2C8}" destId="{62F5D7AE-3336-42C0-A109-7446EA2ADB7C}" srcOrd="1" destOrd="0" presId="urn:microsoft.com/office/officeart/2005/8/layout/vProcess5"/>
    <dgm:cxn modelId="{DBF47062-5B66-4247-8F64-4EAF3B21DFA0}" type="presParOf" srcId="{A49900DB-CB49-4030-894B-91E15041E2C8}" destId="{5DF81B67-90CA-475F-9E57-34F22493AF4A}" srcOrd="2" destOrd="0" presId="urn:microsoft.com/office/officeart/2005/8/layout/vProcess5"/>
    <dgm:cxn modelId="{66055606-69A9-4EBA-8485-55F2D201493A}" type="presParOf" srcId="{A49900DB-CB49-4030-894B-91E15041E2C8}" destId="{D7E0F1C0-A79B-4F63-AD1E-DE2939C64E58}" srcOrd="3" destOrd="0" presId="urn:microsoft.com/office/officeart/2005/8/layout/vProcess5"/>
    <dgm:cxn modelId="{23D9A762-1101-4E6D-B6ED-12CE704FF659}" type="presParOf" srcId="{A49900DB-CB49-4030-894B-91E15041E2C8}" destId="{3FA3FFC1-3EF5-4CE0-9EDD-3140DAFDC826}" srcOrd="4" destOrd="0" presId="urn:microsoft.com/office/officeart/2005/8/layout/vProcess5"/>
    <dgm:cxn modelId="{5ADBE54E-5E31-4B7A-B00E-0F2466040371}" type="presParOf" srcId="{A49900DB-CB49-4030-894B-91E15041E2C8}" destId="{D2E48DD4-D81E-4322-8648-DFCC6701305D}" srcOrd="5" destOrd="0" presId="urn:microsoft.com/office/officeart/2005/8/layout/vProcess5"/>
    <dgm:cxn modelId="{80DD4E9B-D582-4913-B453-D929FB790741}" type="presParOf" srcId="{A49900DB-CB49-4030-894B-91E15041E2C8}" destId="{8BB68774-6BE7-4D1A-8217-B7B7F0CB7616}" srcOrd="6" destOrd="0" presId="urn:microsoft.com/office/officeart/2005/8/layout/vProcess5"/>
    <dgm:cxn modelId="{BF824870-A7E1-4DE6-86D9-6B8B544BADFB}" type="presParOf" srcId="{A49900DB-CB49-4030-894B-91E15041E2C8}" destId="{A3125C74-5BE9-4A74-B518-2660994BED1D}" srcOrd="7" destOrd="0" presId="urn:microsoft.com/office/officeart/2005/8/layout/vProcess5"/>
    <dgm:cxn modelId="{2C0805BE-3BF3-4AAB-8D2B-67B7FBD1C883}" type="presParOf" srcId="{A49900DB-CB49-4030-894B-91E15041E2C8}" destId="{B48DC7C2-9894-4219-A2BA-A93905124A7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59F53E-F70F-4396-85F8-DFF8CB60160B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B07A5F-3F2B-4812-8664-276755FB317B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4)Демографические тренды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E0870-E054-4E23-845C-8F0559A68FD4}" type="parTrans" cxnId="{010C0CCD-A4AF-4668-83D9-C06D9BB54FFF}">
      <dgm:prSet/>
      <dgm:spPr/>
      <dgm:t>
        <a:bodyPr/>
        <a:lstStyle/>
        <a:p>
          <a:endParaRPr lang="ru-RU"/>
        </a:p>
      </dgm:t>
    </dgm:pt>
    <dgm:pt modelId="{E2561B0B-1574-4169-A7A6-8FF30B05D60A}" type="sibTrans" cxnId="{010C0CCD-A4AF-4668-83D9-C06D9BB54FFF}">
      <dgm:prSet/>
      <dgm:spPr/>
      <dgm:t>
        <a:bodyPr/>
        <a:lstStyle/>
        <a:p>
          <a:endParaRPr lang="ru-RU"/>
        </a:p>
      </dgm:t>
    </dgm:pt>
    <dgm:pt modelId="{75FDB179-1E81-451D-837E-DB88D5D4476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5) Экономика совместного потребления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ED74D7-4188-4001-BD60-84C608D39EB4}" type="parTrans" cxnId="{7658D40A-EB6D-4EB7-A4DD-B4813A1C3A32}">
      <dgm:prSet/>
      <dgm:spPr/>
      <dgm:t>
        <a:bodyPr/>
        <a:lstStyle/>
        <a:p>
          <a:endParaRPr lang="ru-RU"/>
        </a:p>
      </dgm:t>
    </dgm:pt>
    <dgm:pt modelId="{490262D6-D03F-4E61-A553-E165963EBF3C}" type="sibTrans" cxnId="{7658D40A-EB6D-4EB7-A4DD-B4813A1C3A32}">
      <dgm:prSet/>
      <dgm:spPr/>
      <dgm:t>
        <a:bodyPr/>
        <a:lstStyle/>
        <a:p>
          <a:endParaRPr lang="ru-RU"/>
        </a:p>
      </dgm:t>
    </dgm:pt>
    <dgm:pt modelId="{715D41F5-2336-4873-B30C-2EDBCAEED0C7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6) Успех технологичных компаний в других секторах экономики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77FB6-AF30-437E-B1E4-C762476590F9}" type="parTrans" cxnId="{B4840A27-73E4-4043-9240-3CDEAE80C168}">
      <dgm:prSet/>
      <dgm:spPr/>
      <dgm:t>
        <a:bodyPr/>
        <a:lstStyle/>
        <a:p>
          <a:endParaRPr lang="ru-RU"/>
        </a:p>
      </dgm:t>
    </dgm:pt>
    <dgm:pt modelId="{4315144F-D6F1-4709-B900-CDBA53006EF5}" type="sibTrans" cxnId="{B4840A27-73E4-4043-9240-3CDEAE80C168}">
      <dgm:prSet/>
      <dgm:spPr/>
      <dgm:t>
        <a:bodyPr/>
        <a:lstStyle/>
        <a:p>
          <a:endParaRPr lang="ru-RU"/>
        </a:p>
      </dgm:t>
    </dgm:pt>
    <dgm:pt modelId="{BC4CD7E5-2884-416E-B7C4-F8846678B313}" type="pres">
      <dgm:prSet presAssocID="{6559F53E-F70F-4396-85F8-DFF8CB6016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45355-E6A0-4C84-9062-0B0BAD63231B}" type="pres">
      <dgm:prSet presAssocID="{6559F53E-F70F-4396-85F8-DFF8CB60160B}" presName="dummyMaxCanvas" presStyleCnt="0">
        <dgm:presLayoutVars/>
      </dgm:prSet>
      <dgm:spPr/>
    </dgm:pt>
    <dgm:pt modelId="{BA028576-2D3A-424E-B7E2-D09F12FAADB8}" type="pres">
      <dgm:prSet presAssocID="{6559F53E-F70F-4396-85F8-DFF8CB60160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9F8CE-CBDB-45CB-9EF1-DAC7A56B5183}" type="pres">
      <dgm:prSet presAssocID="{6559F53E-F70F-4396-85F8-DFF8CB60160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01D55-62A0-4870-B010-2E82A44F3D91}" type="pres">
      <dgm:prSet presAssocID="{6559F53E-F70F-4396-85F8-DFF8CB60160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40A10-D2EB-449A-9157-16671CEFFB25}" type="pres">
      <dgm:prSet presAssocID="{6559F53E-F70F-4396-85F8-DFF8CB60160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44F71-C7F0-4B55-A9DE-C0E1C85A8D07}" type="pres">
      <dgm:prSet presAssocID="{6559F53E-F70F-4396-85F8-DFF8CB60160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DB5FF-11DD-4F49-9D01-323D4D05E5CE}" type="pres">
      <dgm:prSet presAssocID="{6559F53E-F70F-4396-85F8-DFF8CB60160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00245-B7A7-48EA-A0DA-3DD10563414C}" type="pres">
      <dgm:prSet presAssocID="{6559F53E-F70F-4396-85F8-DFF8CB60160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0C909-46F7-4FEB-B68E-9324EA58C1D6}" type="pres">
      <dgm:prSet presAssocID="{6559F53E-F70F-4396-85F8-DFF8CB60160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8D40A-EB6D-4EB7-A4DD-B4813A1C3A32}" srcId="{6559F53E-F70F-4396-85F8-DFF8CB60160B}" destId="{75FDB179-1E81-451D-837E-DB88D5D44764}" srcOrd="1" destOrd="0" parTransId="{FFED74D7-4188-4001-BD60-84C608D39EB4}" sibTransId="{490262D6-D03F-4E61-A553-E165963EBF3C}"/>
    <dgm:cxn modelId="{479D596C-7153-4BF8-B6D6-1580AD48F41B}" type="presOf" srcId="{75FDB179-1E81-451D-837E-DB88D5D44764}" destId="{D369F8CE-CBDB-45CB-9EF1-DAC7A56B5183}" srcOrd="0" destOrd="0" presId="urn:microsoft.com/office/officeart/2005/8/layout/vProcess5"/>
    <dgm:cxn modelId="{48EE3317-FFEA-494C-97DB-6AA7A6DA8203}" type="presOf" srcId="{490262D6-D03F-4E61-A553-E165963EBF3C}" destId="{E5944F71-C7F0-4B55-A9DE-C0E1C85A8D07}" srcOrd="0" destOrd="0" presId="urn:microsoft.com/office/officeart/2005/8/layout/vProcess5"/>
    <dgm:cxn modelId="{010C0CCD-A4AF-4668-83D9-C06D9BB54FFF}" srcId="{6559F53E-F70F-4396-85F8-DFF8CB60160B}" destId="{80B07A5F-3F2B-4812-8664-276755FB317B}" srcOrd="0" destOrd="0" parTransId="{1EAE0870-E054-4E23-845C-8F0559A68FD4}" sibTransId="{E2561B0B-1574-4169-A7A6-8FF30B05D60A}"/>
    <dgm:cxn modelId="{84B40425-5278-4137-A8A3-A52564916D66}" type="presOf" srcId="{6559F53E-F70F-4396-85F8-DFF8CB60160B}" destId="{BC4CD7E5-2884-416E-B7C4-F8846678B313}" srcOrd="0" destOrd="0" presId="urn:microsoft.com/office/officeart/2005/8/layout/vProcess5"/>
    <dgm:cxn modelId="{06B29BC8-F92F-4ED9-A480-9C3A01CF7E65}" type="presOf" srcId="{E2561B0B-1574-4169-A7A6-8FF30B05D60A}" destId="{A1440A10-D2EB-449A-9157-16671CEFFB25}" srcOrd="0" destOrd="0" presId="urn:microsoft.com/office/officeart/2005/8/layout/vProcess5"/>
    <dgm:cxn modelId="{607F5D8E-2814-4326-88BF-4A0FED12AF78}" type="presOf" srcId="{80B07A5F-3F2B-4812-8664-276755FB317B}" destId="{BA028576-2D3A-424E-B7E2-D09F12FAADB8}" srcOrd="0" destOrd="0" presId="urn:microsoft.com/office/officeart/2005/8/layout/vProcess5"/>
    <dgm:cxn modelId="{8C3610BC-8836-4A07-AAC0-AEFBDA3F58C6}" type="presOf" srcId="{80B07A5F-3F2B-4812-8664-276755FB317B}" destId="{12BDB5FF-11DD-4F49-9D01-323D4D05E5CE}" srcOrd="1" destOrd="0" presId="urn:microsoft.com/office/officeart/2005/8/layout/vProcess5"/>
    <dgm:cxn modelId="{2793948E-60F4-46DE-8E6C-DC91DFC376DA}" type="presOf" srcId="{715D41F5-2336-4873-B30C-2EDBCAEED0C7}" destId="{8FB01D55-62A0-4870-B010-2E82A44F3D91}" srcOrd="0" destOrd="0" presId="urn:microsoft.com/office/officeart/2005/8/layout/vProcess5"/>
    <dgm:cxn modelId="{EC06D07A-2DB9-4EBA-B1F9-53BF5CF7F5CC}" type="presOf" srcId="{715D41F5-2336-4873-B30C-2EDBCAEED0C7}" destId="{0850C909-46F7-4FEB-B68E-9324EA58C1D6}" srcOrd="1" destOrd="0" presId="urn:microsoft.com/office/officeart/2005/8/layout/vProcess5"/>
    <dgm:cxn modelId="{FE97270C-2DC9-46B4-9BEF-3787D145DA48}" type="presOf" srcId="{75FDB179-1E81-451D-837E-DB88D5D44764}" destId="{B7000245-B7A7-48EA-A0DA-3DD10563414C}" srcOrd="1" destOrd="0" presId="urn:microsoft.com/office/officeart/2005/8/layout/vProcess5"/>
    <dgm:cxn modelId="{B4840A27-73E4-4043-9240-3CDEAE80C168}" srcId="{6559F53E-F70F-4396-85F8-DFF8CB60160B}" destId="{715D41F5-2336-4873-B30C-2EDBCAEED0C7}" srcOrd="2" destOrd="0" parTransId="{20477FB6-AF30-437E-B1E4-C762476590F9}" sibTransId="{4315144F-D6F1-4709-B900-CDBA53006EF5}"/>
    <dgm:cxn modelId="{BFADEAB3-0418-4FDB-B5D4-3E4F2DC883E5}" type="presParOf" srcId="{BC4CD7E5-2884-416E-B7C4-F8846678B313}" destId="{67245355-E6A0-4C84-9062-0B0BAD63231B}" srcOrd="0" destOrd="0" presId="urn:microsoft.com/office/officeart/2005/8/layout/vProcess5"/>
    <dgm:cxn modelId="{D30DDF55-2581-4F79-8C59-4DCFD86B4557}" type="presParOf" srcId="{BC4CD7E5-2884-416E-B7C4-F8846678B313}" destId="{BA028576-2D3A-424E-B7E2-D09F12FAADB8}" srcOrd="1" destOrd="0" presId="urn:microsoft.com/office/officeart/2005/8/layout/vProcess5"/>
    <dgm:cxn modelId="{2FF7AAF3-E4C7-411D-9A89-5668593408F3}" type="presParOf" srcId="{BC4CD7E5-2884-416E-B7C4-F8846678B313}" destId="{D369F8CE-CBDB-45CB-9EF1-DAC7A56B5183}" srcOrd="2" destOrd="0" presId="urn:microsoft.com/office/officeart/2005/8/layout/vProcess5"/>
    <dgm:cxn modelId="{F8C0A14F-7970-4DD6-8EEF-8984DEE50A66}" type="presParOf" srcId="{BC4CD7E5-2884-416E-B7C4-F8846678B313}" destId="{8FB01D55-62A0-4870-B010-2E82A44F3D91}" srcOrd="3" destOrd="0" presId="urn:microsoft.com/office/officeart/2005/8/layout/vProcess5"/>
    <dgm:cxn modelId="{6ACBF662-4E65-478A-ABCA-D1EAEF67CB6B}" type="presParOf" srcId="{BC4CD7E5-2884-416E-B7C4-F8846678B313}" destId="{A1440A10-D2EB-449A-9157-16671CEFFB25}" srcOrd="4" destOrd="0" presId="urn:microsoft.com/office/officeart/2005/8/layout/vProcess5"/>
    <dgm:cxn modelId="{B7EDF6DE-A6B8-4434-8866-B83122EB50C2}" type="presParOf" srcId="{BC4CD7E5-2884-416E-B7C4-F8846678B313}" destId="{E5944F71-C7F0-4B55-A9DE-C0E1C85A8D07}" srcOrd="5" destOrd="0" presId="urn:microsoft.com/office/officeart/2005/8/layout/vProcess5"/>
    <dgm:cxn modelId="{6F14E968-B48B-4281-BF3C-A7EBD53568CD}" type="presParOf" srcId="{BC4CD7E5-2884-416E-B7C4-F8846678B313}" destId="{12BDB5FF-11DD-4F49-9D01-323D4D05E5CE}" srcOrd="6" destOrd="0" presId="urn:microsoft.com/office/officeart/2005/8/layout/vProcess5"/>
    <dgm:cxn modelId="{116AD134-4344-4587-B68E-089BF9C461A0}" type="presParOf" srcId="{BC4CD7E5-2884-416E-B7C4-F8846678B313}" destId="{B7000245-B7A7-48EA-A0DA-3DD10563414C}" srcOrd="7" destOrd="0" presId="urn:microsoft.com/office/officeart/2005/8/layout/vProcess5"/>
    <dgm:cxn modelId="{AAF731CD-99F3-4F19-A061-43B889111950}" type="presParOf" srcId="{BC4CD7E5-2884-416E-B7C4-F8846678B313}" destId="{0850C909-46F7-4FEB-B68E-9324EA58C1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55BCC2-C9FC-4F00-B4D2-6F005482F6F2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16E71-D641-4C34-AF5A-60000EE6D5FF}">
      <dgm:prSet custT="1"/>
      <dgm:spPr/>
      <dgm:t>
        <a:bodyPr/>
        <a:lstStyle/>
        <a:p>
          <a:pPr rtl="0"/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Банковская индустрия консервативна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1F03C-6908-4E23-BAD7-26B61E7C2216}" type="parTrans" cxnId="{3E131E6E-7750-4A93-B980-7C88BB917343}">
      <dgm:prSet/>
      <dgm:spPr/>
      <dgm:t>
        <a:bodyPr/>
        <a:lstStyle/>
        <a:p>
          <a:endParaRPr lang="en-US"/>
        </a:p>
      </dgm:t>
    </dgm:pt>
    <dgm:pt modelId="{E466DAFF-8803-4285-ACC0-6CE4E0FBD7F0}" type="sibTrans" cxnId="{3E131E6E-7750-4A93-B980-7C88BB917343}">
      <dgm:prSet custT="1"/>
      <dgm:spPr/>
      <dgm:t>
        <a:bodyPr/>
        <a:lstStyle/>
        <a:p>
          <a:endParaRPr lang="en-US" sz="1700"/>
        </a:p>
      </dgm:t>
    </dgm:pt>
    <dgm:pt modelId="{C79682DA-2927-42C3-A561-C0E3E9D1F203}">
      <dgm:prSet custT="1"/>
      <dgm:spPr/>
      <dgm:t>
        <a:bodyPr/>
        <a:lstStyle/>
        <a:p>
          <a:pPr rtl="0"/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Банки зарегулированы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00AF4-683A-4067-9A32-3E9EA9311057}" type="parTrans" cxnId="{E349A533-02F1-4C17-9ED3-751CF207CEC3}">
      <dgm:prSet/>
      <dgm:spPr/>
      <dgm:t>
        <a:bodyPr/>
        <a:lstStyle/>
        <a:p>
          <a:endParaRPr lang="en-US"/>
        </a:p>
      </dgm:t>
    </dgm:pt>
    <dgm:pt modelId="{0729D503-DB66-46CC-881B-746997B00D73}" type="sibTrans" cxnId="{E349A533-02F1-4C17-9ED3-751CF207CEC3}">
      <dgm:prSet custT="1"/>
      <dgm:spPr/>
      <dgm:t>
        <a:bodyPr/>
        <a:lstStyle/>
        <a:p>
          <a:endParaRPr lang="en-US" sz="1700"/>
        </a:p>
      </dgm:t>
    </dgm:pt>
    <dgm:pt modelId="{DD659598-B7DA-43E5-B95A-E06E57BC4C58}">
      <dgm:prSet custT="1"/>
      <dgm:spPr/>
      <dgm:t>
        <a:bodyPr/>
        <a:lstStyle/>
        <a:p>
          <a:pPr rtl="0"/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Банки развивались десятилетиями и накопили огромное наследство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17CDB-DD96-47B8-B716-02777B5067B9}" type="parTrans" cxnId="{EED65DA9-1762-4A66-B755-AC48CE4B3589}">
      <dgm:prSet/>
      <dgm:spPr/>
      <dgm:t>
        <a:bodyPr/>
        <a:lstStyle/>
        <a:p>
          <a:endParaRPr lang="en-US"/>
        </a:p>
      </dgm:t>
    </dgm:pt>
    <dgm:pt modelId="{AB88DA17-894D-4A97-8032-31B42E4EA6C4}" type="sibTrans" cxnId="{EED65DA9-1762-4A66-B755-AC48CE4B3589}">
      <dgm:prSet custT="1"/>
      <dgm:spPr/>
      <dgm:t>
        <a:bodyPr/>
        <a:lstStyle/>
        <a:p>
          <a:endParaRPr lang="en-US" sz="1700"/>
        </a:p>
      </dgm:t>
    </dgm:pt>
    <dgm:pt modelId="{5FB3802E-6D51-4DED-9B15-3E3609C72DDA}">
      <dgm:prSet custT="1"/>
      <dgm:spPr/>
      <dgm:t>
        <a:bodyPr/>
        <a:lstStyle/>
        <a:p>
          <a:pPr rtl="0"/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В основном банки медленные и осторожные ко внедрению новшеств</a:t>
          </a:r>
          <a:b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C3A95-2C5F-4992-BCAF-F94C8E721E22}" type="parTrans" cxnId="{B733C687-E94E-4E1D-B471-48051E996324}">
      <dgm:prSet/>
      <dgm:spPr/>
      <dgm:t>
        <a:bodyPr/>
        <a:lstStyle/>
        <a:p>
          <a:endParaRPr lang="en-US"/>
        </a:p>
      </dgm:t>
    </dgm:pt>
    <dgm:pt modelId="{C63F84B3-9E7E-46A6-B929-43F0FEE8B53E}" type="sibTrans" cxnId="{B733C687-E94E-4E1D-B471-48051E996324}">
      <dgm:prSet/>
      <dgm:spPr/>
      <dgm:t>
        <a:bodyPr/>
        <a:lstStyle/>
        <a:p>
          <a:endParaRPr lang="en-US"/>
        </a:p>
      </dgm:t>
    </dgm:pt>
    <dgm:pt modelId="{6474BDFB-6BE8-49BA-B01E-5EC9393FBE88}" type="pres">
      <dgm:prSet presAssocID="{9D55BCC2-C9FC-4F00-B4D2-6F005482F6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F1916-A6FA-49A8-93AC-566BA6277806}" type="pres">
      <dgm:prSet presAssocID="{9D55BCC2-C9FC-4F00-B4D2-6F005482F6F2}" presName="dummyMaxCanvas" presStyleCnt="0">
        <dgm:presLayoutVars/>
      </dgm:prSet>
      <dgm:spPr/>
    </dgm:pt>
    <dgm:pt modelId="{918E22A5-01EC-4173-B563-7E6C3F479946}" type="pres">
      <dgm:prSet presAssocID="{9D55BCC2-C9FC-4F00-B4D2-6F005482F6F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EAAB-EC9B-4303-B3F6-2B8FDE7BF7B4}" type="pres">
      <dgm:prSet presAssocID="{9D55BCC2-C9FC-4F00-B4D2-6F005482F6F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1F898-3EF4-47C1-83FF-F9143B0D1C34}" type="pres">
      <dgm:prSet presAssocID="{9D55BCC2-C9FC-4F00-B4D2-6F005482F6F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28FB6-2057-466E-91FD-2A4DC43981B9}" type="pres">
      <dgm:prSet presAssocID="{9D55BCC2-C9FC-4F00-B4D2-6F005482F6F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5A4A5-B138-4037-9FCA-DCC4A3774DC0}" type="pres">
      <dgm:prSet presAssocID="{9D55BCC2-C9FC-4F00-B4D2-6F005482F6F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3C45-FC07-43E5-A4F9-807623A71F97}" type="pres">
      <dgm:prSet presAssocID="{9D55BCC2-C9FC-4F00-B4D2-6F005482F6F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0F9CF-9FDF-40EE-9272-559A930AFF9D}" type="pres">
      <dgm:prSet presAssocID="{9D55BCC2-C9FC-4F00-B4D2-6F005482F6F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F3695-AA2A-4E1D-935B-45C1E4D1BEEB}" type="pres">
      <dgm:prSet presAssocID="{9D55BCC2-C9FC-4F00-B4D2-6F005482F6F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88ABB-A77C-41AE-A1D8-817AEC0ABDE4}" type="pres">
      <dgm:prSet presAssocID="{9D55BCC2-C9FC-4F00-B4D2-6F005482F6F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40D20-B4EC-4533-90B3-19B86F42F806}" type="pres">
      <dgm:prSet presAssocID="{9D55BCC2-C9FC-4F00-B4D2-6F005482F6F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E7995-9A02-4C0A-B006-E16F377A8120}" type="pres">
      <dgm:prSet presAssocID="{9D55BCC2-C9FC-4F00-B4D2-6F005482F6F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7F214-78F8-4FFE-ACC3-772607119215}" type="presOf" srcId="{9D55BCC2-C9FC-4F00-B4D2-6F005482F6F2}" destId="{6474BDFB-6BE8-49BA-B01E-5EC9393FBE88}" srcOrd="0" destOrd="0" presId="urn:microsoft.com/office/officeart/2005/8/layout/vProcess5"/>
    <dgm:cxn modelId="{EB3D2D94-D3AC-4B85-BE2E-7D848DB32993}" type="presOf" srcId="{C79682DA-2927-42C3-A561-C0E3E9D1F203}" destId="{76C6EAAB-EC9B-4303-B3F6-2B8FDE7BF7B4}" srcOrd="0" destOrd="0" presId="urn:microsoft.com/office/officeart/2005/8/layout/vProcess5"/>
    <dgm:cxn modelId="{9A4C743A-0DED-44E5-A7BC-F562DC2FADD5}" type="presOf" srcId="{C79682DA-2927-42C3-A561-C0E3E9D1F203}" destId="{FEE88ABB-A77C-41AE-A1D8-817AEC0ABDE4}" srcOrd="1" destOrd="0" presId="urn:microsoft.com/office/officeart/2005/8/layout/vProcess5"/>
    <dgm:cxn modelId="{146AFFE5-9796-4122-A2C7-20053A67BE5D}" type="presOf" srcId="{AB88DA17-894D-4A97-8032-31B42E4EA6C4}" destId="{EF90F9CF-9FDF-40EE-9272-559A930AFF9D}" srcOrd="0" destOrd="0" presId="urn:microsoft.com/office/officeart/2005/8/layout/vProcess5"/>
    <dgm:cxn modelId="{58E4E52A-A4FB-45F9-A2C4-93F5256C9302}" type="presOf" srcId="{E466DAFF-8803-4285-ACC0-6CE4E0FBD7F0}" destId="{ED15A4A5-B138-4037-9FCA-DCC4A3774DC0}" srcOrd="0" destOrd="0" presId="urn:microsoft.com/office/officeart/2005/8/layout/vProcess5"/>
    <dgm:cxn modelId="{704CEF2C-6BD9-4FC5-8465-323259F47103}" type="presOf" srcId="{5FB3802E-6D51-4DED-9B15-3E3609C72DDA}" destId="{929E7995-9A02-4C0A-B006-E16F377A8120}" srcOrd="1" destOrd="0" presId="urn:microsoft.com/office/officeart/2005/8/layout/vProcess5"/>
    <dgm:cxn modelId="{B733C687-E94E-4E1D-B471-48051E996324}" srcId="{9D55BCC2-C9FC-4F00-B4D2-6F005482F6F2}" destId="{5FB3802E-6D51-4DED-9B15-3E3609C72DDA}" srcOrd="3" destOrd="0" parTransId="{E1CC3A95-2C5F-4992-BCAF-F94C8E721E22}" sibTransId="{C63F84B3-9E7E-46A6-B929-43F0FEE8B53E}"/>
    <dgm:cxn modelId="{DFAA8022-DD9D-4501-A72A-A891928DACD6}" type="presOf" srcId="{5FB3802E-6D51-4DED-9B15-3E3609C72DDA}" destId="{28528FB6-2057-466E-91FD-2A4DC43981B9}" srcOrd="0" destOrd="0" presId="urn:microsoft.com/office/officeart/2005/8/layout/vProcess5"/>
    <dgm:cxn modelId="{51C31B3B-38F1-49D0-9649-01A19F688715}" type="presOf" srcId="{DD659598-B7DA-43E5-B95A-E06E57BC4C58}" destId="{5391F898-3EF4-47C1-83FF-F9143B0D1C34}" srcOrd="0" destOrd="0" presId="urn:microsoft.com/office/officeart/2005/8/layout/vProcess5"/>
    <dgm:cxn modelId="{C8938BA3-6A59-4E50-9EDC-2A251D60319A}" type="presOf" srcId="{0729D503-DB66-46CC-881B-746997B00D73}" destId="{DD1F3C45-FC07-43E5-A4F9-807623A71F97}" srcOrd="0" destOrd="0" presId="urn:microsoft.com/office/officeart/2005/8/layout/vProcess5"/>
    <dgm:cxn modelId="{EED65DA9-1762-4A66-B755-AC48CE4B3589}" srcId="{9D55BCC2-C9FC-4F00-B4D2-6F005482F6F2}" destId="{DD659598-B7DA-43E5-B95A-E06E57BC4C58}" srcOrd="2" destOrd="0" parTransId="{E2817CDB-DD96-47B8-B716-02777B5067B9}" sibTransId="{AB88DA17-894D-4A97-8032-31B42E4EA6C4}"/>
    <dgm:cxn modelId="{E349A533-02F1-4C17-9ED3-751CF207CEC3}" srcId="{9D55BCC2-C9FC-4F00-B4D2-6F005482F6F2}" destId="{C79682DA-2927-42C3-A561-C0E3E9D1F203}" srcOrd="1" destOrd="0" parTransId="{9CA00AF4-683A-4067-9A32-3E9EA9311057}" sibTransId="{0729D503-DB66-46CC-881B-746997B00D73}"/>
    <dgm:cxn modelId="{903BDA8F-45DA-47DF-92CA-F9A1C8850011}" type="presOf" srcId="{6E316E71-D641-4C34-AF5A-60000EE6D5FF}" destId="{506F3695-AA2A-4E1D-935B-45C1E4D1BEEB}" srcOrd="1" destOrd="0" presId="urn:microsoft.com/office/officeart/2005/8/layout/vProcess5"/>
    <dgm:cxn modelId="{A3074961-A596-4395-9E7C-8D46B5CBD824}" type="presOf" srcId="{6E316E71-D641-4C34-AF5A-60000EE6D5FF}" destId="{918E22A5-01EC-4173-B563-7E6C3F479946}" srcOrd="0" destOrd="0" presId="urn:microsoft.com/office/officeart/2005/8/layout/vProcess5"/>
    <dgm:cxn modelId="{3E131E6E-7750-4A93-B980-7C88BB917343}" srcId="{9D55BCC2-C9FC-4F00-B4D2-6F005482F6F2}" destId="{6E316E71-D641-4C34-AF5A-60000EE6D5FF}" srcOrd="0" destOrd="0" parTransId="{3071F03C-6908-4E23-BAD7-26B61E7C2216}" sibTransId="{E466DAFF-8803-4285-ACC0-6CE4E0FBD7F0}"/>
    <dgm:cxn modelId="{CA8F286B-470F-4F7C-92E0-54C58BAA42C3}" type="presOf" srcId="{DD659598-B7DA-43E5-B95A-E06E57BC4C58}" destId="{86940D20-B4EC-4533-90B3-19B86F42F806}" srcOrd="1" destOrd="0" presId="urn:microsoft.com/office/officeart/2005/8/layout/vProcess5"/>
    <dgm:cxn modelId="{1277795B-0EF7-4E12-AEBB-B9C2EF4E53C7}" type="presParOf" srcId="{6474BDFB-6BE8-49BA-B01E-5EC9393FBE88}" destId="{83AF1916-A6FA-49A8-93AC-566BA6277806}" srcOrd="0" destOrd="0" presId="urn:microsoft.com/office/officeart/2005/8/layout/vProcess5"/>
    <dgm:cxn modelId="{1F5D574E-D82E-4292-894F-DA17FC6DFBB3}" type="presParOf" srcId="{6474BDFB-6BE8-49BA-B01E-5EC9393FBE88}" destId="{918E22A5-01EC-4173-B563-7E6C3F479946}" srcOrd="1" destOrd="0" presId="urn:microsoft.com/office/officeart/2005/8/layout/vProcess5"/>
    <dgm:cxn modelId="{1C43528A-272D-4BC3-8D75-14674F814B3D}" type="presParOf" srcId="{6474BDFB-6BE8-49BA-B01E-5EC9393FBE88}" destId="{76C6EAAB-EC9B-4303-B3F6-2B8FDE7BF7B4}" srcOrd="2" destOrd="0" presId="urn:microsoft.com/office/officeart/2005/8/layout/vProcess5"/>
    <dgm:cxn modelId="{48AC7F60-3D10-40D9-BA85-443A2F022F44}" type="presParOf" srcId="{6474BDFB-6BE8-49BA-B01E-5EC9393FBE88}" destId="{5391F898-3EF4-47C1-83FF-F9143B0D1C34}" srcOrd="3" destOrd="0" presId="urn:microsoft.com/office/officeart/2005/8/layout/vProcess5"/>
    <dgm:cxn modelId="{B66CFDB4-5A62-4E7C-BB5F-C0B92E722AAE}" type="presParOf" srcId="{6474BDFB-6BE8-49BA-B01E-5EC9393FBE88}" destId="{28528FB6-2057-466E-91FD-2A4DC43981B9}" srcOrd="4" destOrd="0" presId="urn:microsoft.com/office/officeart/2005/8/layout/vProcess5"/>
    <dgm:cxn modelId="{CBF634B0-18C2-4061-B193-86B4193AE25E}" type="presParOf" srcId="{6474BDFB-6BE8-49BA-B01E-5EC9393FBE88}" destId="{ED15A4A5-B138-4037-9FCA-DCC4A3774DC0}" srcOrd="5" destOrd="0" presId="urn:microsoft.com/office/officeart/2005/8/layout/vProcess5"/>
    <dgm:cxn modelId="{C128B091-EBB1-4AB9-A291-124EAD2DF1E8}" type="presParOf" srcId="{6474BDFB-6BE8-49BA-B01E-5EC9393FBE88}" destId="{DD1F3C45-FC07-43E5-A4F9-807623A71F97}" srcOrd="6" destOrd="0" presId="urn:microsoft.com/office/officeart/2005/8/layout/vProcess5"/>
    <dgm:cxn modelId="{7EE19324-3D55-48AB-B4DA-10D71A134737}" type="presParOf" srcId="{6474BDFB-6BE8-49BA-B01E-5EC9393FBE88}" destId="{EF90F9CF-9FDF-40EE-9272-559A930AFF9D}" srcOrd="7" destOrd="0" presId="urn:microsoft.com/office/officeart/2005/8/layout/vProcess5"/>
    <dgm:cxn modelId="{E0C3EA4D-854A-42ED-8821-4D1D7B858804}" type="presParOf" srcId="{6474BDFB-6BE8-49BA-B01E-5EC9393FBE88}" destId="{506F3695-AA2A-4E1D-935B-45C1E4D1BEEB}" srcOrd="8" destOrd="0" presId="urn:microsoft.com/office/officeart/2005/8/layout/vProcess5"/>
    <dgm:cxn modelId="{6712C5A1-2844-42A3-9368-632B87DE3098}" type="presParOf" srcId="{6474BDFB-6BE8-49BA-B01E-5EC9393FBE88}" destId="{FEE88ABB-A77C-41AE-A1D8-817AEC0ABDE4}" srcOrd="9" destOrd="0" presId="urn:microsoft.com/office/officeart/2005/8/layout/vProcess5"/>
    <dgm:cxn modelId="{CE5047D4-5003-47BA-8130-1171566AE747}" type="presParOf" srcId="{6474BDFB-6BE8-49BA-B01E-5EC9393FBE88}" destId="{86940D20-B4EC-4533-90B3-19B86F42F806}" srcOrd="10" destOrd="0" presId="urn:microsoft.com/office/officeart/2005/8/layout/vProcess5"/>
    <dgm:cxn modelId="{F6A094B2-450D-4C4D-ACD4-D3802C14B737}" type="presParOf" srcId="{6474BDFB-6BE8-49BA-B01E-5EC9393FBE88}" destId="{929E7995-9A02-4C0A-B006-E16F377A812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CEE820-A14C-1340-9910-0BD978533ED5}">
      <dsp:nvSpPr>
        <dsp:cNvPr id="0" name=""/>
        <dsp:cNvSpPr/>
      </dsp:nvSpPr>
      <dsp:spPr>
        <a:xfrm>
          <a:off x="3255934" y="-2110899"/>
          <a:ext cx="5604217" cy="5604217"/>
        </a:xfrm>
        <a:prstGeom prst="circularArrow">
          <a:avLst>
            <a:gd name="adj1" fmla="val 5086"/>
            <a:gd name="adj2" fmla="val 300173"/>
            <a:gd name="adj3" fmla="val 10156052"/>
            <a:gd name="adj4" fmla="val -1375099"/>
            <a:gd name="adj5" fmla="val 5281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B9A21D-F2E5-DA42-8059-0407D7677E58}">
      <dsp:nvSpPr>
        <dsp:cNvPr id="0" name=""/>
        <dsp:cNvSpPr/>
      </dsp:nvSpPr>
      <dsp:spPr>
        <a:xfrm>
          <a:off x="3546423" y="-194769"/>
          <a:ext cx="5023239" cy="177195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Экономика стремительно оцифровывается и сейчас не осталось сфер, уклонившихся от этого всемирного тренда.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sp:txBody>
      <dsp:txXfrm>
        <a:off x="3546423" y="-194769"/>
        <a:ext cx="5023239" cy="1771958"/>
      </dsp:txXfrm>
    </dsp:sp>
    <dsp:sp modelId="{495ECB42-A726-0749-BA2C-50E737ED466A}">
      <dsp:nvSpPr>
        <dsp:cNvPr id="0" name=""/>
        <dsp:cNvSpPr/>
      </dsp:nvSpPr>
      <dsp:spPr>
        <a:xfrm>
          <a:off x="6337897" y="2534867"/>
          <a:ext cx="4856834" cy="264080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Цифровые финансы 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Digital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finance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– это те же </a:t>
          </a:r>
          <a:r>
            <a:rPr lang="ru-RU" sz="20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финансовые услуги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что и прежде: платежи, кредиты, инвестиции и т. д., но теперь они </a:t>
          </a:r>
          <a:r>
            <a:rPr lang="ru-RU" sz="20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предоставляются с помощью цифровой инфраструктуры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sp:txBody>
      <dsp:txXfrm>
        <a:off x="6337897" y="2534867"/>
        <a:ext cx="4856834" cy="2640806"/>
      </dsp:txXfrm>
    </dsp:sp>
    <dsp:sp modelId="{F91E4C20-25C4-0C4B-8C8C-B4B4AE50BA56}">
      <dsp:nvSpPr>
        <dsp:cNvPr id="0" name=""/>
        <dsp:cNvSpPr/>
      </dsp:nvSpPr>
      <dsp:spPr>
        <a:xfrm>
          <a:off x="1115596" y="2629231"/>
          <a:ext cx="4995293" cy="259725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числе лидеров – финансовая индустрия, которая уже давно внедряет </a:t>
          </a:r>
          <a:r>
            <a:rPr lang="ru-RU" sz="1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цифровизацию</a:t>
          </a: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онлайн-банкинг</a:t>
          </a: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скоринговые</a:t>
          </a: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модели для оценки рисков, </a:t>
          </a:r>
        </a:p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краудфандинг</a:t>
          </a: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-роботизированные -советники по инвестициям и </a:t>
          </a:r>
          <a:r>
            <a:rPr lang="ru-RU" sz="1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т.д</a:t>
          </a:r>
          <a:endParaRPr lang="ru-RU" sz="1900" kern="12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sp:txBody>
      <dsp:txXfrm>
        <a:off x="1115596" y="2629231"/>
        <a:ext cx="4995293" cy="259725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608CB-B9F4-4641-9D73-0FDF6061302F}">
      <dsp:nvSpPr>
        <dsp:cNvPr id="0" name=""/>
        <dsp:cNvSpPr/>
      </dsp:nvSpPr>
      <dsp:spPr>
        <a:xfrm>
          <a:off x="1789584" y="-103070"/>
          <a:ext cx="2424712" cy="1967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Клиенты становятся более требовательны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9584" y="-103070"/>
        <a:ext cx="2424712" cy="1967543"/>
      </dsp:txXfrm>
    </dsp:sp>
    <dsp:sp modelId="{FE888410-785C-450F-9CEF-D487F98B2C1F}">
      <dsp:nvSpPr>
        <dsp:cNvPr id="0" name=""/>
        <dsp:cNvSpPr/>
      </dsp:nvSpPr>
      <dsp:spPr>
        <a:xfrm rot="2700000">
          <a:off x="3763440" y="1485455"/>
          <a:ext cx="350560" cy="664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2700000">
        <a:off x="3763440" y="1485455"/>
        <a:ext cx="350560" cy="664051"/>
      </dsp:txXfrm>
    </dsp:sp>
    <dsp:sp modelId="{5E6B8D35-088A-4512-81FF-0F7A74B307A4}">
      <dsp:nvSpPr>
        <dsp:cNvPr id="0" name=""/>
        <dsp:cNvSpPr/>
      </dsp:nvSpPr>
      <dsp:spPr>
        <a:xfrm>
          <a:off x="3716911" y="1765938"/>
          <a:ext cx="2308076" cy="1967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Клиенты видят более качественные решения в других отраслях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6911" y="1765938"/>
        <a:ext cx="2308076" cy="1967543"/>
      </dsp:txXfrm>
    </dsp:sp>
    <dsp:sp modelId="{D2ADE819-48BA-44A9-A3DA-A7E89288CEDC}">
      <dsp:nvSpPr>
        <dsp:cNvPr id="0" name=""/>
        <dsp:cNvSpPr/>
      </dsp:nvSpPr>
      <dsp:spPr>
        <a:xfrm rot="8100000">
          <a:off x="3792796" y="3329952"/>
          <a:ext cx="331769" cy="664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8100000">
        <a:off x="3792796" y="3329952"/>
        <a:ext cx="331769" cy="664051"/>
      </dsp:txXfrm>
    </dsp:sp>
    <dsp:sp modelId="{84D7950D-5FDF-40D7-9688-BCF855E205F4}">
      <dsp:nvSpPr>
        <dsp:cNvPr id="0" name=""/>
        <dsp:cNvSpPr/>
      </dsp:nvSpPr>
      <dsp:spPr>
        <a:xfrm>
          <a:off x="1708523" y="3634946"/>
          <a:ext cx="2586834" cy="1967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Клиенты становятся менее удовлетворены</a:t>
          </a:r>
          <a:b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банками в их текущем состоянии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8523" y="3634946"/>
        <a:ext cx="2586834" cy="1967543"/>
      </dsp:txXfrm>
    </dsp:sp>
    <dsp:sp modelId="{C1562E5C-81F6-4436-AC5F-08CF96B4771D}">
      <dsp:nvSpPr>
        <dsp:cNvPr id="0" name=""/>
        <dsp:cNvSpPr/>
      </dsp:nvSpPr>
      <dsp:spPr>
        <a:xfrm rot="13500000">
          <a:off x="1889436" y="3340072"/>
          <a:ext cx="331769" cy="664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3500000">
        <a:off x="1889436" y="3340072"/>
        <a:ext cx="331769" cy="664051"/>
      </dsp:txXfrm>
    </dsp:sp>
    <dsp:sp modelId="{63BD02AC-360A-41FA-A0A4-67CBAE63371F}">
      <dsp:nvSpPr>
        <dsp:cNvPr id="0" name=""/>
        <dsp:cNvSpPr/>
      </dsp:nvSpPr>
      <dsp:spPr>
        <a:xfrm>
          <a:off x="-21105" y="1765938"/>
          <a:ext cx="2308076" cy="1967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Пришли молодые компании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1105" y="1765938"/>
        <a:ext cx="2308076" cy="1967543"/>
      </dsp:txXfrm>
    </dsp:sp>
    <dsp:sp modelId="{26B585B6-A248-4CEC-839E-3C5F0E6188BB}">
      <dsp:nvSpPr>
        <dsp:cNvPr id="0" name=""/>
        <dsp:cNvSpPr/>
      </dsp:nvSpPr>
      <dsp:spPr>
        <a:xfrm rot="18900000">
          <a:off x="1879187" y="1496148"/>
          <a:ext cx="350560" cy="664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8900000">
        <a:off x="1879187" y="1496148"/>
        <a:ext cx="350560" cy="66405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31C9E-D01E-40A3-A4F6-20ABAF67391A}">
      <dsp:nvSpPr>
        <dsp:cNvPr id="0" name=""/>
        <dsp:cNvSpPr/>
      </dsp:nvSpPr>
      <dsp:spPr>
        <a:xfrm>
          <a:off x="297249" y="97490"/>
          <a:ext cx="1133693" cy="13559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D0725D1-E159-4DFD-8ABD-D76465162A1A}">
      <dsp:nvSpPr>
        <dsp:cNvPr id="0" name=""/>
        <dsp:cNvSpPr/>
      </dsp:nvSpPr>
      <dsp:spPr>
        <a:xfrm>
          <a:off x="864096" y="97490"/>
          <a:ext cx="6048672" cy="135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Идея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финтеха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впервые воплотилась в виде кредитной платежной карточной системы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Diners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Club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еще в 1950 году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4096" y="97490"/>
        <a:ext cx="6048672" cy="1355977"/>
      </dsp:txXfrm>
    </dsp:sp>
    <dsp:sp modelId="{8F1C7952-0D84-413B-BCE2-0E0E36DE813D}">
      <dsp:nvSpPr>
        <dsp:cNvPr id="0" name=""/>
        <dsp:cNvSpPr/>
      </dsp:nvSpPr>
      <dsp:spPr>
        <a:xfrm>
          <a:off x="297249" y="1453467"/>
          <a:ext cx="1133693" cy="13559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81C2F555-CFEA-4823-87A8-2D4E3C5EF38A}">
      <dsp:nvSpPr>
        <dsp:cNvPr id="0" name=""/>
        <dsp:cNvSpPr/>
      </dsp:nvSpPr>
      <dsp:spPr>
        <a:xfrm>
          <a:off x="864096" y="1453467"/>
          <a:ext cx="6048672" cy="135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Она была ориентирована на оплату развлечений и путешествий и появилась благодаря тому, что одному из ее основателей, Френку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Макнамаре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однажды не хватило денег, чтобы расплатиться за ужин в нью-йоркском ресторане.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4096" y="1453467"/>
        <a:ext cx="6048672" cy="1355977"/>
      </dsp:txXfrm>
    </dsp:sp>
    <dsp:sp modelId="{0064795C-A000-461B-8181-C1C87873180A}">
      <dsp:nvSpPr>
        <dsp:cNvPr id="0" name=""/>
        <dsp:cNvSpPr/>
      </dsp:nvSpPr>
      <dsp:spPr>
        <a:xfrm>
          <a:off x="297249" y="2809444"/>
          <a:ext cx="1133693" cy="13559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FD08FFC-BFD1-4EF3-8433-CDBC53D350AF}">
      <dsp:nvSpPr>
        <dsp:cNvPr id="0" name=""/>
        <dsp:cNvSpPr/>
      </dsp:nvSpPr>
      <dsp:spPr>
        <a:xfrm>
          <a:off x="864096" y="2809444"/>
          <a:ext cx="6048672" cy="135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Далее появилась первая банковская кредитная карта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4096" y="2809444"/>
        <a:ext cx="6048672" cy="135597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A44680-A65F-41E3-A58E-74C293C27C8B}">
      <dsp:nvSpPr>
        <dsp:cNvPr id="0" name=""/>
        <dsp:cNvSpPr/>
      </dsp:nvSpPr>
      <dsp:spPr>
        <a:xfrm>
          <a:off x="0" y="692497"/>
          <a:ext cx="11703429" cy="92332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F18CD4-EBAC-47E3-9DF6-0279FCEC4BB9}">
      <dsp:nvSpPr>
        <dsp:cNvPr id="0" name=""/>
        <dsp:cNvSpPr/>
      </dsp:nvSpPr>
      <dsp:spPr>
        <a:xfrm>
          <a:off x="5143" y="0"/>
          <a:ext cx="3394451" cy="9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50-60-х годах точки самообслуживания на бензоколонках, в супермаркетах и общественном транспорте создали среду для появления банкоматов.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3" y="0"/>
        <a:ext cx="3394451" cy="923329"/>
      </dsp:txXfrm>
    </dsp:sp>
    <dsp:sp modelId="{A681537E-108F-4712-AED8-D8242312B255}">
      <dsp:nvSpPr>
        <dsp:cNvPr id="0" name=""/>
        <dsp:cNvSpPr/>
      </dsp:nvSpPr>
      <dsp:spPr>
        <a:xfrm>
          <a:off x="1586952" y="1038745"/>
          <a:ext cx="230832" cy="2308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0F5712-3020-4C2C-9335-D2C3C7C4EC9A}">
      <dsp:nvSpPr>
        <dsp:cNvPr id="0" name=""/>
        <dsp:cNvSpPr/>
      </dsp:nvSpPr>
      <dsp:spPr>
        <a:xfrm>
          <a:off x="3569317" y="1384994"/>
          <a:ext cx="3394451" cy="9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70-е возникли первые электронные торги.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9317" y="1384994"/>
        <a:ext cx="3394451" cy="923329"/>
      </dsp:txXfrm>
    </dsp:sp>
    <dsp:sp modelId="{0C128AC2-765B-41DB-A968-4EB03A3AFE46}">
      <dsp:nvSpPr>
        <dsp:cNvPr id="0" name=""/>
        <dsp:cNvSpPr/>
      </dsp:nvSpPr>
      <dsp:spPr>
        <a:xfrm>
          <a:off x="5151126" y="1038745"/>
          <a:ext cx="230832" cy="2308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E7C059-40C2-4FF7-A993-DA1BFC43C163}">
      <dsp:nvSpPr>
        <dsp:cNvPr id="0" name=""/>
        <dsp:cNvSpPr/>
      </dsp:nvSpPr>
      <dsp:spPr>
        <a:xfrm>
          <a:off x="7133491" y="0"/>
          <a:ext cx="3394451" cy="9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80-е большие данные сделали первые шаги, а Питер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Найт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в своей статье для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Sunday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Times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впервые упоминает слово “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3491" y="0"/>
        <a:ext cx="3394451" cy="923329"/>
      </dsp:txXfrm>
    </dsp:sp>
    <dsp:sp modelId="{B061DA48-0A6C-45FA-A749-A1E1B4E0349E}">
      <dsp:nvSpPr>
        <dsp:cNvPr id="0" name=""/>
        <dsp:cNvSpPr/>
      </dsp:nvSpPr>
      <dsp:spPr>
        <a:xfrm>
          <a:off x="8715301" y="1038745"/>
          <a:ext cx="230832" cy="2308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50F183-679A-450E-9D2C-123C18D3CA9A}">
      <dsp:nvSpPr>
        <dsp:cNvPr id="0" name=""/>
        <dsp:cNvSpPr/>
      </dsp:nvSpPr>
      <dsp:spPr>
        <a:xfrm>
          <a:off x="902944" y="0"/>
          <a:ext cx="10233376" cy="39541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9D012A-E9A0-4D6C-B2DD-9C33662C117A}">
      <dsp:nvSpPr>
        <dsp:cNvPr id="0" name=""/>
        <dsp:cNvSpPr/>
      </dsp:nvSpPr>
      <dsp:spPr>
        <a:xfrm>
          <a:off x="4114" y="1186247"/>
          <a:ext cx="2673563" cy="1581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1)Глобальный кризис 2008 года </a:t>
          </a:r>
          <a:r>
            <a:rPr lang="ru-RU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стал катализатором изменений в сфере финансов.</a:t>
          </a:r>
          <a:endParaRPr lang="en-US" sz="14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4" y="1186247"/>
        <a:ext cx="2673563" cy="1581663"/>
      </dsp:txXfrm>
    </dsp:sp>
    <dsp:sp modelId="{ECAFA61D-9827-43F6-B37F-462C5D851457}">
      <dsp:nvSpPr>
        <dsp:cNvPr id="0" name=""/>
        <dsp:cNvSpPr/>
      </dsp:nvSpPr>
      <dsp:spPr>
        <a:xfrm>
          <a:off x="3123272" y="1186247"/>
          <a:ext cx="2673563" cy="1581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2)Люди перестали доверять банкам старого формата.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3272" y="1186247"/>
        <a:ext cx="2673563" cy="1581663"/>
      </dsp:txXfrm>
    </dsp:sp>
    <dsp:sp modelId="{18A043BD-6302-41A9-A87C-B0C10903B07B}">
      <dsp:nvSpPr>
        <dsp:cNvPr id="0" name=""/>
        <dsp:cNvSpPr/>
      </dsp:nvSpPr>
      <dsp:spPr>
        <a:xfrm>
          <a:off x="6242429" y="1186247"/>
          <a:ext cx="2673563" cy="1581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3)По их запросу начали появляться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стартапы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и новые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бизнес-модели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способные удовлетворить потребности и повышенные запросы клиентов.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2429" y="1186247"/>
        <a:ext cx="2673563" cy="1581663"/>
      </dsp:txXfrm>
    </dsp:sp>
    <dsp:sp modelId="{5F0A6D58-210E-479A-8082-A1BBA491978A}">
      <dsp:nvSpPr>
        <dsp:cNvPr id="0" name=""/>
        <dsp:cNvSpPr/>
      </dsp:nvSpPr>
      <dsp:spPr>
        <a:xfrm>
          <a:off x="9361587" y="1186247"/>
          <a:ext cx="2673563" cy="1581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4)Большие корпорации обратили свое внимание на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и начали инвестировать в эту сферу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61587" y="1186247"/>
        <a:ext cx="2673563" cy="158166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CD5EC0-A4EC-48EC-8B24-765751B5928E}">
      <dsp:nvSpPr>
        <dsp:cNvPr id="0" name=""/>
        <dsp:cNvSpPr/>
      </dsp:nvSpPr>
      <dsp:spPr>
        <a:xfrm rot="5400000">
          <a:off x="6343925" y="-2663890"/>
          <a:ext cx="2852396" cy="825918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создать площадку, где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смогут внедрять технологические инновации в финансовой системе в полной соответствии с действующим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законодательством;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дать возможность соответствующим органам власти и инвесторам применять новые разработки в финансовой системе, а клиентам финансовых услуг предоставить инструменты для адаптации к цифровому будущему</a:t>
          </a:r>
          <a:r>
            <a:rPr lang="ru-RU" sz="23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 rot="5400000">
        <a:off x="6343925" y="-2663890"/>
        <a:ext cx="2852396" cy="8259185"/>
      </dsp:txXfrm>
    </dsp:sp>
    <dsp:sp modelId="{A298FE1B-6154-4849-BB44-4C089657EE9F}">
      <dsp:nvSpPr>
        <dsp:cNvPr id="0" name=""/>
        <dsp:cNvSpPr/>
      </dsp:nvSpPr>
      <dsp:spPr>
        <a:xfrm>
          <a:off x="0" y="0"/>
          <a:ext cx="3640196" cy="293140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Регулятивная песочница позволяет: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0" y="0"/>
        <a:ext cx="3640196" cy="293140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3C7C7B-CF25-45F9-963E-58D3589453C0}">
      <dsp:nvSpPr>
        <dsp:cNvPr id="0" name=""/>
        <dsp:cNvSpPr/>
      </dsp:nvSpPr>
      <dsp:spPr>
        <a:xfrm>
          <a:off x="5180" y="384641"/>
          <a:ext cx="2264939" cy="296543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Обращение</a:t>
          </a:r>
          <a:endParaRPr lang="ru-RU" sz="2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80" y="384641"/>
        <a:ext cx="2264939" cy="2965434"/>
      </dsp:txXfrm>
    </dsp:sp>
    <dsp:sp modelId="{BFC6EB97-4C60-4E2E-8869-6DE1C4E969A1}">
      <dsp:nvSpPr>
        <dsp:cNvPr id="0" name=""/>
        <dsp:cNvSpPr/>
      </dsp:nvSpPr>
      <dsp:spPr>
        <a:xfrm>
          <a:off x="2496614" y="1586506"/>
          <a:ext cx="480167" cy="5617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96614" y="1586506"/>
        <a:ext cx="480167" cy="561705"/>
      </dsp:txXfrm>
    </dsp:sp>
    <dsp:sp modelId="{656E1896-0710-46BA-84E1-090487107FE6}">
      <dsp:nvSpPr>
        <dsp:cNvPr id="0" name=""/>
        <dsp:cNvSpPr/>
      </dsp:nvSpPr>
      <dsp:spPr>
        <a:xfrm>
          <a:off x="3176096" y="384641"/>
          <a:ext cx="2264939" cy="296543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Подать заявку в электронном виде через сайт </a:t>
          </a: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Центрального банка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76096" y="384641"/>
        <a:ext cx="2264939" cy="2965434"/>
      </dsp:txXfrm>
    </dsp:sp>
    <dsp:sp modelId="{3EFCACB0-CEBB-49F9-B4E5-5350BADFE7A1}">
      <dsp:nvSpPr>
        <dsp:cNvPr id="0" name=""/>
        <dsp:cNvSpPr/>
      </dsp:nvSpPr>
      <dsp:spPr>
        <a:xfrm>
          <a:off x="5667530" y="1586506"/>
          <a:ext cx="480167" cy="5617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667530" y="1586506"/>
        <a:ext cx="480167" cy="561705"/>
      </dsp:txXfrm>
    </dsp:sp>
    <dsp:sp modelId="{B468A1B3-BAD3-47C8-989D-FFCAEC4FA78C}">
      <dsp:nvSpPr>
        <dsp:cNvPr id="0" name=""/>
        <dsp:cNvSpPr/>
      </dsp:nvSpPr>
      <dsp:spPr>
        <a:xfrm>
          <a:off x="6347011" y="384641"/>
          <a:ext cx="2264939" cy="296543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Заявки </a:t>
          </a:r>
          <a:r>
            <a:rPr lang="ru-RU" sz="1800" kern="1200" dirty="0" smtClean="0">
              <a:solidFill>
                <a:schemeClr val="tx1"/>
              </a:solidFill>
            </a:rPr>
            <a:t>должны </a:t>
          </a:r>
          <a:r>
            <a:rPr lang="ru-RU" sz="1800" kern="1200" dirty="0" smtClean="0">
              <a:solidFill>
                <a:schemeClr val="tx1"/>
              </a:solidFill>
            </a:rPr>
            <a:t>содержать: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информацию, подробно описывающую проект; 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подтверждение выполнения всех нормативных требований;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гарантии заинтересованных лиц.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347011" y="384641"/>
        <a:ext cx="2264939" cy="2965434"/>
      </dsp:txXfrm>
    </dsp:sp>
    <dsp:sp modelId="{BF87D4F7-D7F8-441C-A22B-DF1222A13BD0}">
      <dsp:nvSpPr>
        <dsp:cNvPr id="0" name=""/>
        <dsp:cNvSpPr/>
      </dsp:nvSpPr>
      <dsp:spPr>
        <a:xfrm>
          <a:off x="8838445" y="1586506"/>
          <a:ext cx="480167" cy="5617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8838445" y="1586506"/>
        <a:ext cx="480167" cy="561705"/>
      </dsp:txXfrm>
    </dsp:sp>
    <dsp:sp modelId="{4164D793-0754-468A-A6C0-EF93A8372299}">
      <dsp:nvSpPr>
        <dsp:cNvPr id="0" name=""/>
        <dsp:cNvSpPr/>
      </dsp:nvSpPr>
      <dsp:spPr>
        <a:xfrm>
          <a:off x="9517927" y="384641"/>
          <a:ext cx="2264939" cy="296543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Высокая вероятность одобрения у инновационных предложений, которые являются достаточно продвинутыми и обеспечивают добавленную стоимость. 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9517927" y="384641"/>
        <a:ext cx="2264939" cy="296543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68AB3-30DC-4EAA-BFA2-09A6F360A722}">
      <dsp:nvSpPr>
        <dsp:cNvPr id="0" name=""/>
        <dsp:cNvSpPr/>
      </dsp:nvSpPr>
      <dsp:spPr>
        <a:xfrm>
          <a:off x="3596070" y="0"/>
          <a:ext cx="5154528" cy="114352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чтобы стать участником «песочницы» следует пройти следующие этапы:</a:t>
          </a:r>
        </a:p>
      </dsp:txBody>
      <dsp:txXfrm>
        <a:off x="3596070" y="0"/>
        <a:ext cx="5154528" cy="1143525"/>
      </dsp:txXfrm>
    </dsp:sp>
    <dsp:sp modelId="{B279027B-8B45-4AD0-B8C0-81378AD14E4F}">
      <dsp:nvSpPr>
        <dsp:cNvPr id="0" name=""/>
        <dsp:cNvSpPr/>
      </dsp:nvSpPr>
      <dsp:spPr>
        <a:xfrm rot="10887433">
          <a:off x="2819274" y="496321"/>
          <a:ext cx="776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92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A0EB1-CEAD-4D5A-AC26-47BD5E84C563}">
      <dsp:nvSpPr>
        <dsp:cNvPr id="0" name=""/>
        <dsp:cNvSpPr/>
      </dsp:nvSpPr>
      <dsp:spPr>
        <a:xfrm>
          <a:off x="184702" y="-2045"/>
          <a:ext cx="2634697" cy="90995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1. Обращение</a:t>
          </a:r>
          <a:endParaRPr lang="ru-RU" sz="2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4702" y="-2045"/>
        <a:ext cx="2634697" cy="909952"/>
      </dsp:txXfrm>
    </dsp:sp>
    <dsp:sp modelId="{0FF493D8-BCFC-49F2-B2F2-573B9EA5D2EF}">
      <dsp:nvSpPr>
        <dsp:cNvPr id="0" name=""/>
        <dsp:cNvSpPr/>
      </dsp:nvSpPr>
      <dsp:spPr>
        <a:xfrm rot="21547823">
          <a:off x="8750585" y="530814"/>
          <a:ext cx="2410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0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964B8-E622-47C4-B481-1ED81CF66652}">
      <dsp:nvSpPr>
        <dsp:cNvPr id="0" name=""/>
        <dsp:cNvSpPr/>
      </dsp:nvSpPr>
      <dsp:spPr>
        <a:xfrm>
          <a:off x="8991606" y="0"/>
          <a:ext cx="2992718" cy="101254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3. Выход из «песочницы»</a:t>
          </a:r>
          <a:endParaRPr lang="ru-RU" sz="2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991606" y="0"/>
        <a:ext cx="2992718" cy="1012544"/>
      </dsp:txXfrm>
    </dsp:sp>
    <dsp:sp modelId="{621DB777-815D-4E8D-9A5C-878420006C89}">
      <dsp:nvSpPr>
        <dsp:cNvPr id="0" name=""/>
        <dsp:cNvSpPr/>
      </dsp:nvSpPr>
      <dsp:spPr>
        <a:xfrm rot="5469928">
          <a:off x="6099664" y="1204315"/>
          <a:ext cx="1216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60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6B2A3-5786-48B1-801F-57C52C72CF9C}">
      <dsp:nvSpPr>
        <dsp:cNvPr id="0" name=""/>
        <dsp:cNvSpPr/>
      </dsp:nvSpPr>
      <dsp:spPr>
        <a:xfrm>
          <a:off x="4419601" y="1265105"/>
          <a:ext cx="3458492" cy="102064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2. Тестирование</a:t>
          </a:r>
          <a:endParaRPr lang="ru-RU" sz="2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419601" y="1265105"/>
        <a:ext cx="3458492" cy="102064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8F628-4722-4B7B-9323-F374FC6DD6EF}">
      <dsp:nvSpPr>
        <dsp:cNvPr id="0" name=""/>
        <dsp:cNvSpPr/>
      </dsp:nvSpPr>
      <dsp:spPr>
        <a:xfrm>
          <a:off x="0" y="0"/>
          <a:ext cx="7512650" cy="757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kern="1200" dirty="0" smtClean="0">
              <a:latin typeface="Arial" pitchFamily="34" charset="0"/>
              <a:cs typeface="Arial" pitchFamily="34" charset="0"/>
            </a:rPr>
            <a:t>2. Тестирование</a:t>
          </a:r>
          <a:endParaRPr lang="ru-RU" sz="2200" b="1" i="0" u="none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7512650" cy="757155"/>
      </dsp:txXfrm>
    </dsp:sp>
    <dsp:sp modelId="{C95C99CF-ABEF-48F2-AB33-48945EC366EA}">
      <dsp:nvSpPr>
        <dsp:cNvPr id="0" name=""/>
        <dsp:cNvSpPr/>
      </dsp:nvSpPr>
      <dsp:spPr>
        <a:xfrm>
          <a:off x="0" y="847852"/>
          <a:ext cx="7470323" cy="1145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После согласования заявки между Спонсором (заинтересованное лицо) и соответствующим органом заключается протокол тестирования. В нем подробно описываются принципы работы предложения и конкретные условия, при которых оно будет проверяться.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847852"/>
        <a:ext cx="7470323" cy="1145364"/>
      </dsp:txXfrm>
    </dsp:sp>
    <dsp:sp modelId="{9C271321-2C73-4179-95F8-E14D21E8A085}">
      <dsp:nvSpPr>
        <dsp:cNvPr id="0" name=""/>
        <dsp:cNvSpPr/>
      </dsp:nvSpPr>
      <dsp:spPr>
        <a:xfrm rot="5400000">
          <a:off x="7384117" y="-856091"/>
          <a:ext cx="1383374" cy="760075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Центробанк;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Комитет / Агентство по финансовому надзору.</a:t>
          </a:r>
          <a:endParaRPr lang="ru-RU" sz="1800" kern="1200" dirty="0"/>
        </a:p>
      </dsp:txBody>
      <dsp:txXfrm rot="5400000">
        <a:off x="7384117" y="-856091"/>
        <a:ext cx="1383374" cy="7600757"/>
      </dsp:txXfrm>
    </dsp:sp>
    <dsp:sp modelId="{1AB3396A-A1BF-4456-9319-59EFF523FCFD}">
      <dsp:nvSpPr>
        <dsp:cNvPr id="0" name=""/>
        <dsp:cNvSpPr/>
      </dsp:nvSpPr>
      <dsp:spPr>
        <a:xfrm>
          <a:off x="0" y="2079677"/>
          <a:ext cx="4275425" cy="17292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Этап тестирования проходит под контролем соответствующего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уполномоченного органа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. В роли последнего выступают: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2079677"/>
        <a:ext cx="4275425" cy="1729217"/>
      </dsp:txXfrm>
    </dsp:sp>
    <dsp:sp modelId="{8055814B-E162-46F8-968F-FE6BFC0B0021}">
      <dsp:nvSpPr>
        <dsp:cNvPr id="0" name=""/>
        <dsp:cNvSpPr/>
      </dsp:nvSpPr>
      <dsp:spPr>
        <a:xfrm>
          <a:off x="0" y="3895356"/>
          <a:ext cx="7424490" cy="8067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После успешного завершения тестирования Спонсоры получают разрешение на вывод предложения на рынок.</a:t>
          </a:r>
          <a:endParaRPr lang="ru-RU" sz="2200" kern="1200" dirty="0"/>
        </a:p>
      </dsp:txBody>
      <dsp:txXfrm>
        <a:off x="0" y="3895356"/>
        <a:ext cx="7424490" cy="806714"/>
      </dsp:txXfrm>
    </dsp:sp>
    <dsp:sp modelId="{4D316082-D56E-4180-A459-642AF56FA2FE}">
      <dsp:nvSpPr>
        <dsp:cNvPr id="0" name=""/>
        <dsp:cNvSpPr/>
      </dsp:nvSpPr>
      <dsp:spPr>
        <a:xfrm rot="5400000">
          <a:off x="7201103" y="1862909"/>
          <a:ext cx="1729107" cy="758046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могут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подать заявку на ведение соответствующей деятельности в соответствии с условиями протокола. Разрешается в конце или во время тестирования.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Практикуется ускоренная авторизация при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условии, что регулирующие органы считают, что тестирование позволило упростить анализ соответствия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юрлица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и его деятельности требованиям соответствующего законодательства.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Условия протоколов должны предусматривать, что в случае положительного результата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переходили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от «песочницы» к реальному бизнесу.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7201103" y="1862909"/>
        <a:ext cx="1729107" cy="7580463"/>
      </dsp:txXfrm>
    </dsp:sp>
    <dsp:sp modelId="{63993AD7-9395-47C3-A480-268C05627358}">
      <dsp:nvSpPr>
        <dsp:cNvPr id="0" name=""/>
        <dsp:cNvSpPr/>
      </dsp:nvSpPr>
      <dsp:spPr>
        <a:xfrm>
          <a:off x="0" y="4788532"/>
          <a:ext cx="4275425" cy="1729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3. Выход из «песочницы»</a:t>
          </a:r>
          <a:endParaRPr lang="ru-RU" sz="2400" kern="1200" dirty="0"/>
        </a:p>
      </dsp:txBody>
      <dsp:txXfrm>
        <a:off x="0" y="4788532"/>
        <a:ext cx="4275425" cy="172921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48C6C-F5EE-4F3E-834D-42F707E02FBC}">
      <dsp:nvSpPr>
        <dsp:cNvPr id="0" name=""/>
        <dsp:cNvSpPr/>
      </dsp:nvSpPr>
      <dsp:spPr>
        <a:xfrm rot="5400000">
          <a:off x="4525656" y="-682384"/>
          <a:ext cx="5249903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каждый участник должен дать письменное согласие на участие в тестировании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. Все они должны быть проинформированы об особенностях тестирования, потенциальных рисках, правилах. Участники могут прекратить тестирование в любое время без права на компенсацию со стороны спонсоров;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ответственность спонсоров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. Все спонсоры несут единоличную ответственность за убытки участников тестирования, если они возникли в результате нарушения протокола, небрежности, технических и человеческих ошибок;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гарантии убытков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. Спонсор обязан подтвердить наличие достаточных финансовых возможностей для покрытия любых убытков. Размер обязательной гарантии указывается в протоколе;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надзор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. Регулирующий орган назначает наблюдателей за тестированием, которые поддерживают постоянный контакт со спонсорами, а также при необходимости могут внести изменения в протокол;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конфиденциальность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. В протоколе обязаны содержаться меры защиты конфиденциальности, обеспечивающие защиту промышленной и интеллектуальной собственности;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прекращение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. Тестирование останавливается, если не соблюдается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действующее законодательство или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протокол.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Физлица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юрлица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, а также директора и менеджеры, нарушившие правила несут ответственность в соответствии с протоколом (штрафы).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4525656" y="-682384"/>
        <a:ext cx="5249903" cy="6729984"/>
      </dsp:txXfrm>
    </dsp:sp>
    <dsp:sp modelId="{138B1C9E-4CC3-4F1C-9771-B44D2EF9775B}">
      <dsp:nvSpPr>
        <dsp:cNvPr id="0" name=""/>
        <dsp:cNvSpPr/>
      </dsp:nvSpPr>
      <dsp:spPr>
        <a:xfrm>
          <a:off x="0" y="2619"/>
          <a:ext cx="3785616" cy="53599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Финтех-компании</a:t>
          </a:r>
          <a:r>
            <a:rPr lang="ru-RU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участвующие в «песочнице» обязаны выполнить следующие требования:</a:t>
          </a:r>
          <a:endParaRPr lang="ru-RU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619"/>
        <a:ext cx="3785616" cy="535997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F97DBD-B43C-654E-B0BF-1A3A3360323E}">
      <dsp:nvSpPr>
        <dsp:cNvPr id="0" name=""/>
        <dsp:cNvSpPr/>
      </dsp:nvSpPr>
      <dsp:spPr>
        <a:xfrm>
          <a:off x="0" y="4418522"/>
          <a:ext cx="11506200" cy="1450257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0" i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0" i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«Регуляторная песочница» направлена не только на совершенствование регулирования </a:t>
          </a:r>
          <a:r>
            <a:rPr lang="ru-RU" sz="1600" b="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финрынка</a:t>
          </a:r>
          <a:r>
            <a:rPr lang="ru-RU" sz="1600" b="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но также и на развитие </a:t>
          </a:r>
          <a:r>
            <a:rPr lang="ru-RU" sz="1600" b="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финуслуг</a:t>
          </a:r>
          <a:r>
            <a:rPr lang="ru-RU" sz="1600" b="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усиление конкуренции, повышение доступности инвестиций, развитие </a:t>
          </a:r>
          <a:r>
            <a:rPr lang="ru-RU" sz="1600" b="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финтехнологий</a:t>
          </a: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600" b="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Онлайн-кредитование</a:t>
          </a:r>
          <a:r>
            <a:rPr lang="ru-RU" sz="1600" b="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не относится к финансовой деятельности и не является финансовой услугой.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Модель </a:t>
          </a:r>
          <a:r>
            <a:rPr lang="ru-RU" sz="1600" b="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онлайн-займов</a:t>
          </a:r>
          <a:r>
            <a:rPr lang="ru-RU" sz="1600" b="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представляет собой обычного кредитора, который привлекает капитал и выдает займы по высоким ставкам. Поэтому в рамках  «регуляторной песочницы» этот сектор не рассматривается как одно из возможных направлений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400" kern="1200" dirty="0" smtClean="0">
              <a:solidFill>
                <a:schemeClr val="tx1"/>
              </a:solidFill>
            </a:rPr>
            <a:t/>
          </a:r>
          <a:br>
            <a:rPr lang="ru-RU" sz="1400" kern="1200" dirty="0" smtClean="0">
              <a:solidFill>
                <a:schemeClr val="tx1"/>
              </a:solidFill>
            </a:rPr>
          </a:b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418522"/>
        <a:ext cx="11506200" cy="1450257"/>
      </dsp:txXfrm>
    </dsp:sp>
    <dsp:sp modelId="{8342EC00-14E6-BD42-AF7B-89617598385D}">
      <dsp:nvSpPr>
        <dsp:cNvPr id="0" name=""/>
        <dsp:cNvSpPr/>
      </dsp:nvSpPr>
      <dsp:spPr>
        <a:xfrm rot="10800000">
          <a:off x="0" y="2209780"/>
          <a:ext cx="11506200" cy="2230496"/>
        </a:xfrm>
        <a:prstGeom prst="upArrowCallout">
          <a:avLst/>
        </a:prstGeom>
        <a:solidFill>
          <a:schemeClr val="accent2">
            <a:lumMod val="20000"/>
            <a:lumOff val="8000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рамках «песочницы» компании будут осуществлять тестирование новых продуктов и услуг при соблюдении оговоренных с регулятором ограничений, в том числе по количеству клиентов, объему операций.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 при этом они освобождаются от исполнения всех или некоторых регуляторных требований.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Например, по наличию лицензии, </a:t>
          </a:r>
          <a:r>
            <a:rPr lang="ru-RU" sz="16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пруденциальным</a:t>
          </a: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нормативам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209780"/>
        <a:ext cx="11506200" cy="2230496"/>
      </dsp:txXfrm>
    </dsp:sp>
    <dsp:sp modelId="{89B1F67B-6681-814F-8FB8-F8F72A580AB2}">
      <dsp:nvSpPr>
        <dsp:cNvPr id="0" name=""/>
        <dsp:cNvSpPr/>
      </dsp:nvSpPr>
      <dsp:spPr>
        <a:xfrm rot="10800000">
          <a:off x="0" y="1037"/>
          <a:ext cx="11506200" cy="2230496"/>
        </a:xfrm>
        <a:prstGeom prst="upArrowCallout">
          <a:avLst/>
        </a:prstGeom>
        <a:solidFill>
          <a:schemeClr val="accent5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Специальные условия определяются НБРК в отношении каждого участника индивидуально и указываются в договоре.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случае неисполнения предусмотренных договором обязательств, а также в случае, если участник перестал соответствовать условиям, НБРК вправе расторгнуть в одностороннем порядке договор об осуществлении деятельности в рамках особого режима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037"/>
        <a:ext cx="11506200" cy="22304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CEE820-A14C-1340-9910-0BD978533ED5}">
      <dsp:nvSpPr>
        <dsp:cNvPr id="0" name=""/>
        <dsp:cNvSpPr/>
      </dsp:nvSpPr>
      <dsp:spPr>
        <a:xfrm>
          <a:off x="2735979" y="-2593975"/>
          <a:ext cx="6487575" cy="6487575"/>
        </a:xfrm>
        <a:prstGeom prst="circularArrow">
          <a:avLst>
            <a:gd name="adj1" fmla="val 4131"/>
            <a:gd name="adj2" fmla="val 238643"/>
            <a:gd name="adj3" fmla="val 10217582"/>
            <a:gd name="adj4" fmla="val -1375099"/>
            <a:gd name="adj5" fmla="val 429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B9A21D-F2E5-DA42-8059-0407D7677E58}">
      <dsp:nvSpPr>
        <dsp:cNvPr id="0" name=""/>
        <dsp:cNvSpPr/>
      </dsp:nvSpPr>
      <dsp:spPr>
        <a:xfrm>
          <a:off x="3009159" y="-183036"/>
          <a:ext cx="5941216" cy="166569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Цифровые технологии трансформируют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финансовую сферу, изменяя способы оказания платежных, сберегательных, кредитных и инвестиционных услуг, а также то,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кто оказывает эти услуги.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sp:txBody>
      <dsp:txXfrm>
        <a:off x="3009159" y="-183036"/>
        <a:ext cx="5941216" cy="1665698"/>
      </dsp:txXfrm>
    </dsp:sp>
    <dsp:sp modelId="{495ECB42-A726-0749-BA2C-50E737ED466A}">
      <dsp:nvSpPr>
        <dsp:cNvPr id="0" name=""/>
        <dsp:cNvSpPr/>
      </dsp:nvSpPr>
      <dsp:spPr>
        <a:xfrm>
          <a:off x="6243871" y="2384116"/>
          <a:ext cx="4565581" cy="248244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 последний год цифровые финансы оказали помощь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домашним хозяйствам и компаниям в преодолении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проблем, созданных пандемией 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COVID-19.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sp:txBody>
      <dsp:txXfrm>
        <a:off x="6243871" y="2384116"/>
        <a:ext cx="4565581" cy="2482443"/>
      </dsp:txXfrm>
    </dsp:sp>
    <dsp:sp modelId="{F91E4C20-25C4-0C4B-8C8C-B4B4AE50BA56}">
      <dsp:nvSpPr>
        <dsp:cNvPr id="0" name=""/>
        <dsp:cNvSpPr/>
      </dsp:nvSpPr>
      <dsp:spPr>
        <a:xfrm>
          <a:off x="1485176" y="2472849"/>
          <a:ext cx="4390936" cy="244150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Компании финансовых технологий и крупнейшие технологические компании в настоящее время конкурируют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 банками и другими участниками рынков по целому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спектру направлений деятельности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ea typeface="Abadi" panose="02000000000000000000" pitchFamily="2" charset="0"/>
            <a:cs typeface="Arial" panose="020B0604020202020204" pitchFamily="34" charset="0"/>
          </a:endParaRPr>
        </a:p>
      </dsp:txBody>
      <dsp:txXfrm>
        <a:off x="1485176" y="2472849"/>
        <a:ext cx="4390936" cy="2441503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E41BE-1C4E-4017-BF37-747528EEBB6B}">
      <dsp:nvSpPr>
        <dsp:cNvPr id="0" name=""/>
        <dsp:cNvSpPr/>
      </dsp:nvSpPr>
      <dsp:spPr>
        <a:xfrm>
          <a:off x="0" y="0"/>
          <a:ext cx="4206184" cy="520930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678A3B-0A36-458F-9628-4BB6BF1D30DA}">
      <dsp:nvSpPr>
        <dsp:cNvPr id="0" name=""/>
        <dsp:cNvSpPr/>
      </dsp:nvSpPr>
      <dsp:spPr>
        <a:xfrm>
          <a:off x="2103092" y="521439"/>
          <a:ext cx="2734019" cy="529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Личные финансы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3092" y="521439"/>
        <a:ext cx="2734019" cy="529070"/>
      </dsp:txXfrm>
    </dsp:sp>
    <dsp:sp modelId="{3EFEBBB5-7DA5-4C7A-8D4D-4E7FD3A29DAA}">
      <dsp:nvSpPr>
        <dsp:cNvPr id="0" name=""/>
        <dsp:cNvSpPr/>
      </dsp:nvSpPr>
      <dsp:spPr>
        <a:xfrm>
          <a:off x="2103092" y="1116643"/>
          <a:ext cx="2734019" cy="529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Платежи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3092" y="1116643"/>
        <a:ext cx="2734019" cy="529070"/>
      </dsp:txXfrm>
    </dsp:sp>
    <dsp:sp modelId="{25E81B2C-13F1-470E-AA82-D51625E9C0C0}">
      <dsp:nvSpPr>
        <dsp:cNvPr id="0" name=""/>
        <dsp:cNvSpPr/>
      </dsp:nvSpPr>
      <dsp:spPr>
        <a:xfrm>
          <a:off x="2103092" y="1711848"/>
          <a:ext cx="2734019" cy="529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Кредитование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3092" y="1711848"/>
        <a:ext cx="2734019" cy="529070"/>
      </dsp:txXfrm>
    </dsp:sp>
    <dsp:sp modelId="{86BECEA5-3C53-43DA-8B63-B6CC891E6815}">
      <dsp:nvSpPr>
        <dsp:cNvPr id="0" name=""/>
        <dsp:cNvSpPr/>
      </dsp:nvSpPr>
      <dsp:spPr>
        <a:xfrm>
          <a:off x="2103092" y="2307052"/>
          <a:ext cx="2734019" cy="529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Денежные переводы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3092" y="2307052"/>
        <a:ext cx="2734019" cy="529070"/>
      </dsp:txXfrm>
    </dsp:sp>
    <dsp:sp modelId="{AE0AE24F-A281-4093-B5C8-094CA5EE85AE}">
      <dsp:nvSpPr>
        <dsp:cNvPr id="0" name=""/>
        <dsp:cNvSpPr/>
      </dsp:nvSpPr>
      <dsp:spPr>
        <a:xfrm>
          <a:off x="2103092" y="2902256"/>
          <a:ext cx="2734019" cy="529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Инвестиционные платформы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3092" y="2902256"/>
        <a:ext cx="2734019" cy="529070"/>
      </dsp:txXfrm>
    </dsp:sp>
    <dsp:sp modelId="{F563F155-5DF1-441B-9E8F-C8F06E2DDA9A}">
      <dsp:nvSpPr>
        <dsp:cNvPr id="0" name=""/>
        <dsp:cNvSpPr/>
      </dsp:nvSpPr>
      <dsp:spPr>
        <a:xfrm>
          <a:off x="2103092" y="3497460"/>
          <a:ext cx="2734019" cy="529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Безопасность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3092" y="3497460"/>
        <a:ext cx="2734019" cy="529070"/>
      </dsp:txXfrm>
    </dsp:sp>
    <dsp:sp modelId="{EC9944BB-FD7E-4BA6-A79A-D23466259566}">
      <dsp:nvSpPr>
        <dsp:cNvPr id="0" name=""/>
        <dsp:cNvSpPr/>
      </dsp:nvSpPr>
      <dsp:spPr>
        <a:xfrm>
          <a:off x="2103092" y="4092665"/>
          <a:ext cx="2734019" cy="529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B2B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3092" y="4092665"/>
        <a:ext cx="2734019" cy="52907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E41BE-1C4E-4017-BF37-747528EEBB6B}">
      <dsp:nvSpPr>
        <dsp:cNvPr id="0" name=""/>
        <dsp:cNvSpPr/>
      </dsp:nvSpPr>
      <dsp:spPr>
        <a:xfrm>
          <a:off x="0" y="0"/>
          <a:ext cx="4207618" cy="513310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678A3B-0A36-458F-9628-4BB6BF1D30DA}">
      <dsp:nvSpPr>
        <dsp:cNvPr id="0" name=""/>
        <dsp:cNvSpPr/>
      </dsp:nvSpPr>
      <dsp:spPr>
        <a:xfrm>
          <a:off x="2103809" y="513812"/>
          <a:ext cx="2734951" cy="45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Анализ Больших данных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103809" y="513812"/>
        <a:ext cx="2734951" cy="456164"/>
      </dsp:txXfrm>
    </dsp:sp>
    <dsp:sp modelId="{3EFEBBB5-7DA5-4C7A-8D4D-4E7FD3A29DAA}">
      <dsp:nvSpPr>
        <dsp:cNvPr id="0" name=""/>
        <dsp:cNvSpPr/>
      </dsp:nvSpPr>
      <dsp:spPr>
        <a:xfrm>
          <a:off x="2103809" y="1026997"/>
          <a:ext cx="2734951" cy="45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РегТех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103809" y="1026997"/>
        <a:ext cx="2734951" cy="456164"/>
      </dsp:txXfrm>
    </dsp:sp>
    <dsp:sp modelId="{25E81B2C-13F1-470E-AA82-D51625E9C0C0}">
      <dsp:nvSpPr>
        <dsp:cNvPr id="0" name=""/>
        <dsp:cNvSpPr/>
      </dsp:nvSpPr>
      <dsp:spPr>
        <a:xfrm>
          <a:off x="2103809" y="1540183"/>
          <a:ext cx="2734951" cy="45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InsureTech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103809" y="1540183"/>
        <a:ext cx="2734951" cy="456164"/>
      </dsp:txXfrm>
    </dsp:sp>
    <dsp:sp modelId="{86BECEA5-3C53-43DA-8B63-B6CC891E6815}">
      <dsp:nvSpPr>
        <dsp:cNvPr id="0" name=""/>
        <dsp:cNvSpPr/>
      </dsp:nvSpPr>
      <dsp:spPr>
        <a:xfrm>
          <a:off x="2103809" y="2053368"/>
          <a:ext cx="2734951" cy="45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Искусственный интеллект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103809" y="2053368"/>
        <a:ext cx="2734951" cy="456164"/>
      </dsp:txXfrm>
    </dsp:sp>
    <dsp:sp modelId="{AE0AE24F-A281-4093-B5C8-094CA5EE85AE}">
      <dsp:nvSpPr>
        <dsp:cNvPr id="0" name=""/>
        <dsp:cNvSpPr/>
      </dsp:nvSpPr>
      <dsp:spPr>
        <a:xfrm>
          <a:off x="2103809" y="2566554"/>
          <a:ext cx="2734951" cy="45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Краудфандинг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103809" y="2566554"/>
        <a:ext cx="2734951" cy="456164"/>
      </dsp:txXfrm>
    </dsp:sp>
    <dsp:sp modelId="{F563F155-5DF1-441B-9E8F-C8F06E2DDA9A}">
      <dsp:nvSpPr>
        <dsp:cNvPr id="0" name=""/>
        <dsp:cNvSpPr/>
      </dsp:nvSpPr>
      <dsp:spPr>
        <a:xfrm>
          <a:off x="2103809" y="3079740"/>
          <a:ext cx="2734951" cy="45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Необанки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103809" y="3079740"/>
        <a:ext cx="2734951" cy="456164"/>
      </dsp:txXfrm>
    </dsp:sp>
    <dsp:sp modelId="{EC9944BB-FD7E-4BA6-A79A-D23466259566}">
      <dsp:nvSpPr>
        <dsp:cNvPr id="0" name=""/>
        <dsp:cNvSpPr/>
      </dsp:nvSpPr>
      <dsp:spPr>
        <a:xfrm>
          <a:off x="2103809" y="3592925"/>
          <a:ext cx="2734951" cy="45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Криптовалюты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103809" y="3592925"/>
        <a:ext cx="2734951" cy="456164"/>
      </dsp:txXfrm>
    </dsp:sp>
    <dsp:sp modelId="{D5414FCE-A1B4-464A-8450-E0CC85423B8D}">
      <dsp:nvSpPr>
        <dsp:cNvPr id="0" name=""/>
        <dsp:cNvSpPr/>
      </dsp:nvSpPr>
      <dsp:spPr>
        <a:xfrm>
          <a:off x="2103809" y="4106111"/>
          <a:ext cx="2734951" cy="45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Блокчейн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103809" y="4106111"/>
        <a:ext cx="2734951" cy="45616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7ABABC-991E-483C-9BAA-7A7ED91D05BA}">
      <dsp:nvSpPr>
        <dsp:cNvPr id="0" name=""/>
        <dsp:cNvSpPr/>
      </dsp:nvSpPr>
      <dsp:spPr>
        <a:xfrm>
          <a:off x="2134831" y="336813"/>
          <a:ext cx="7922336" cy="141343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мировой практике за 2020 год выделены следующие  группы </a:t>
          </a:r>
          <a:r>
            <a:rPr lang="ru-RU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финтех-компаний</a:t>
          </a: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в </a:t>
          </a: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зависимости от предоставляемых услуг:</a:t>
          </a: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34831" y="336813"/>
        <a:ext cx="7922336" cy="1413430"/>
      </dsp:txXfrm>
    </dsp:sp>
    <dsp:sp modelId="{686CFFB6-7077-4CB4-98F2-AF80A9EF9131}">
      <dsp:nvSpPr>
        <dsp:cNvPr id="0" name=""/>
        <dsp:cNvSpPr/>
      </dsp:nvSpPr>
      <dsp:spPr>
        <a:xfrm>
          <a:off x="657521" y="1750244"/>
          <a:ext cx="5438478" cy="702886"/>
        </a:xfrm>
        <a:custGeom>
          <a:avLst/>
          <a:gdLst/>
          <a:ahLst/>
          <a:cxnLst/>
          <a:rect l="0" t="0" r="0" b="0"/>
          <a:pathLst>
            <a:path>
              <a:moveTo>
                <a:pt x="5438478" y="0"/>
              </a:moveTo>
              <a:lnTo>
                <a:pt x="5438478" y="351443"/>
              </a:lnTo>
              <a:lnTo>
                <a:pt x="0" y="351443"/>
              </a:lnTo>
              <a:lnTo>
                <a:pt x="0" y="7028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39511-E758-4C52-96AE-19AFAE5174B1}">
      <dsp:nvSpPr>
        <dsp:cNvPr id="0" name=""/>
        <dsp:cNvSpPr/>
      </dsp:nvSpPr>
      <dsp:spPr>
        <a:xfrm>
          <a:off x="3421" y="2453130"/>
          <a:ext cx="1308199" cy="26423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Консультационные услуги и управление активами</a:t>
          </a:r>
          <a:endParaRPr lang="ru-RU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421" y="2453130"/>
        <a:ext cx="1308199" cy="2642300"/>
      </dsp:txXfrm>
    </dsp:sp>
    <dsp:sp modelId="{960AA95D-1BC0-4949-8AAF-23D3E1A67A03}">
      <dsp:nvSpPr>
        <dsp:cNvPr id="0" name=""/>
        <dsp:cNvSpPr/>
      </dsp:nvSpPr>
      <dsp:spPr>
        <a:xfrm>
          <a:off x="2358180" y="1750244"/>
          <a:ext cx="3737819" cy="702886"/>
        </a:xfrm>
        <a:custGeom>
          <a:avLst/>
          <a:gdLst/>
          <a:ahLst/>
          <a:cxnLst/>
          <a:rect l="0" t="0" r="0" b="0"/>
          <a:pathLst>
            <a:path>
              <a:moveTo>
                <a:pt x="3737819" y="0"/>
              </a:moveTo>
              <a:lnTo>
                <a:pt x="3737819" y="351443"/>
              </a:lnTo>
              <a:lnTo>
                <a:pt x="0" y="351443"/>
              </a:lnTo>
              <a:lnTo>
                <a:pt x="0" y="7028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A1464-0722-4774-B389-73E4C7D5BEF2}">
      <dsp:nvSpPr>
        <dsp:cNvPr id="0" name=""/>
        <dsp:cNvSpPr/>
      </dsp:nvSpPr>
      <dsp:spPr>
        <a:xfrm>
          <a:off x="1704080" y="2453130"/>
          <a:ext cx="1308199" cy="266312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Личные финансы</a:t>
          </a:r>
          <a:endParaRPr lang="ru-RU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04080" y="2453130"/>
        <a:ext cx="1308199" cy="2663127"/>
      </dsp:txXfrm>
    </dsp:sp>
    <dsp:sp modelId="{AB86FF5C-D9FE-4270-9948-243410A1819C}">
      <dsp:nvSpPr>
        <dsp:cNvPr id="0" name=""/>
        <dsp:cNvSpPr/>
      </dsp:nvSpPr>
      <dsp:spPr>
        <a:xfrm>
          <a:off x="4058839" y="1750244"/>
          <a:ext cx="2037160" cy="702886"/>
        </a:xfrm>
        <a:custGeom>
          <a:avLst/>
          <a:gdLst/>
          <a:ahLst/>
          <a:cxnLst/>
          <a:rect l="0" t="0" r="0" b="0"/>
          <a:pathLst>
            <a:path>
              <a:moveTo>
                <a:pt x="2037160" y="0"/>
              </a:moveTo>
              <a:lnTo>
                <a:pt x="2037160" y="351443"/>
              </a:lnTo>
              <a:lnTo>
                <a:pt x="0" y="351443"/>
              </a:lnTo>
              <a:lnTo>
                <a:pt x="0" y="7028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21982-14EB-48F2-8C01-B38B6B1BA485}">
      <dsp:nvSpPr>
        <dsp:cNvPr id="0" name=""/>
        <dsp:cNvSpPr/>
      </dsp:nvSpPr>
      <dsp:spPr>
        <a:xfrm>
          <a:off x="3404739" y="2453130"/>
          <a:ext cx="1308199" cy="268394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Альтернативное финансирование</a:t>
          </a:r>
          <a:endParaRPr lang="ru-RU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404739" y="2453130"/>
        <a:ext cx="1308199" cy="2683945"/>
      </dsp:txXfrm>
    </dsp:sp>
    <dsp:sp modelId="{9D25C88E-7ABE-4648-8D32-2B31B7AA15DB}">
      <dsp:nvSpPr>
        <dsp:cNvPr id="0" name=""/>
        <dsp:cNvSpPr/>
      </dsp:nvSpPr>
      <dsp:spPr>
        <a:xfrm>
          <a:off x="6050280" y="1750244"/>
          <a:ext cx="91440" cy="702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28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3D42F-A381-41AB-9F8C-6E6D26274202}">
      <dsp:nvSpPr>
        <dsp:cNvPr id="0" name=""/>
        <dsp:cNvSpPr/>
      </dsp:nvSpPr>
      <dsp:spPr>
        <a:xfrm>
          <a:off x="5105398" y="2453130"/>
          <a:ext cx="1981202" cy="264229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Платежные услуги с помощью мобильных телефонов и электронных устройств</a:t>
          </a:r>
          <a:endParaRPr lang="ru-RU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05398" y="2453130"/>
        <a:ext cx="1981202" cy="2642292"/>
      </dsp:txXfrm>
    </dsp:sp>
    <dsp:sp modelId="{80A6800C-3D35-4C13-AE50-D1F1ED2F6D53}">
      <dsp:nvSpPr>
        <dsp:cNvPr id="0" name=""/>
        <dsp:cNvSpPr/>
      </dsp:nvSpPr>
      <dsp:spPr>
        <a:xfrm>
          <a:off x="6096000" y="1750244"/>
          <a:ext cx="2037160" cy="702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443"/>
              </a:lnTo>
              <a:lnTo>
                <a:pt x="2037160" y="351443"/>
              </a:lnTo>
              <a:lnTo>
                <a:pt x="2037160" y="7028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08289-0FDB-41CE-AEBA-866682FF46A3}">
      <dsp:nvSpPr>
        <dsp:cNvPr id="0" name=""/>
        <dsp:cNvSpPr/>
      </dsp:nvSpPr>
      <dsp:spPr>
        <a:xfrm>
          <a:off x="7479060" y="2453130"/>
          <a:ext cx="1308199" cy="26423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Big</a:t>
          </a:r>
          <a:r>
            <a:rPr lang="ru-RU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Data</a:t>
          </a:r>
          <a:endParaRPr lang="ru-RU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479060" y="2453130"/>
        <a:ext cx="1308199" cy="2642300"/>
      </dsp:txXfrm>
    </dsp:sp>
    <dsp:sp modelId="{01C73994-88DE-4517-A04F-88610997090D}">
      <dsp:nvSpPr>
        <dsp:cNvPr id="0" name=""/>
        <dsp:cNvSpPr/>
      </dsp:nvSpPr>
      <dsp:spPr>
        <a:xfrm>
          <a:off x="6096000" y="1750244"/>
          <a:ext cx="3737819" cy="702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443"/>
              </a:lnTo>
              <a:lnTo>
                <a:pt x="3737819" y="351443"/>
              </a:lnTo>
              <a:lnTo>
                <a:pt x="3737819" y="7028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0468D-5535-452C-BD71-492D06FEDF83}">
      <dsp:nvSpPr>
        <dsp:cNvPr id="0" name=""/>
        <dsp:cNvSpPr/>
      </dsp:nvSpPr>
      <dsp:spPr>
        <a:xfrm>
          <a:off x="9179719" y="2453130"/>
          <a:ext cx="1308199" cy="262147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Идентификация клиента онлайн</a:t>
          </a:r>
          <a:endParaRPr lang="ru-RU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179719" y="2453130"/>
        <a:ext cx="1308199" cy="2621474"/>
      </dsp:txXfrm>
    </dsp:sp>
    <dsp:sp modelId="{C98E394A-4D4D-4793-95F1-07CFE9A7FAAF}">
      <dsp:nvSpPr>
        <dsp:cNvPr id="0" name=""/>
        <dsp:cNvSpPr/>
      </dsp:nvSpPr>
      <dsp:spPr>
        <a:xfrm>
          <a:off x="6096000" y="1750244"/>
          <a:ext cx="5438478" cy="702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443"/>
              </a:lnTo>
              <a:lnTo>
                <a:pt x="5438478" y="351443"/>
              </a:lnTo>
              <a:lnTo>
                <a:pt x="5438478" y="7028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01EDE-10E8-420A-8C59-0A22DEC4341A}">
      <dsp:nvSpPr>
        <dsp:cNvPr id="0" name=""/>
        <dsp:cNvSpPr/>
      </dsp:nvSpPr>
      <dsp:spPr>
        <a:xfrm>
          <a:off x="10880378" y="2453130"/>
          <a:ext cx="1308199" cy="260064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Криптоактивы</a:t>
          </a:r>
          <a:endParaRPr lang="ru-RU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880378" y="2453130"/>
        <a:ext cx="1308199" cy="2600647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D941BD-EA96-4716-9303-97951D6A01E2}">
      <dsp:nvSpPr>
        <dsp:cNvPr id="0" name=""/>
        <dsp:cNvSpPr/>
      </dsp:nvSpPr>
      <dsp:spPr>
        <a:xfrm>
          <a:off x="3123897" y="740085"/>
          <a:ext cx="1836433" cy="318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59"/>
              </a:lnTo>
              <a:lnTo>
                <a:pt x="1836433" y="159359"/>
              </a:lnTo>
              <a:lnTo>
                <a:pt x="1836433" y="3187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F854A-A8AE-42E9-9A60-533EF510413F}">
      <dsp:nvSpPr>
        <dsp:cNvPr id="0" name=""/>
        <dsp:cNvSpPr/>
      </dsp:nvSpPr>
      <dsp:spPr>
        <a:xfrm>
          <a:off x="3078177" y="740085"/>
          <a:ext cx="91440" cy="3187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05BD2-7A22-4434-8BDD-1185A3FAF418}">
      <dsp:nvSpPr>
        <dsp:cNvPr id="0" name=""/>
        <dsp:cNvSpPr/>
      </dsp:nvSpPr>
      <dsp:spPr>
        <a:xfrm>
          <a:off x="1287463" y="740085"/>
          <a:ext cx="1836433" cy="318719"/>
        </a:xfrm>
        <a:custGeom>
          <a:avLst/>
          <a:gdLst/>
          <a:ahLst/>
          <a:cxnLst/>
          <a:rect l="0" t="0" r="0" b="0"/>
          <a:pathLst>
            <a:path>
              <a:moveTo>
                <a:pt x="1836433" y="0"/>
              </a:moveTo>
              <a:lnTo>
                <a:pt x="1836433" y="159359"/>
              </a:lnTo>
              <a:lnTo>
                <a:pt x="0" y="159359"/>
              </a:lnTo>
              <a:lnTo>
                <a:pt x="0" y="3187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E1691-DE6C-403A-8BC1-F040B743CF78}">
      <dsp:nvSpPr>
        <dsp:cNvPr id="0" name=""/>
        <dsp:cNvSpPr/>
      </dsp:nvSpPr>
      <dsp:spPr>
        <a:xfrm>
          <a:off x="1743058" y="1740"/>
          <a:ext cx="2761677" cy="738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Основные элементы </a:t>
          </a:r>
          <a:r>
            <a:rPr lang="ru-R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блокчейна</a:t>
          </a: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3058" y="1740"/>
        <a:ext cx="2761677" cy="738344"/>
      </dsp:txXfrm>
    </dsp:sp>
    <dsp:sp modelId="{9EF3749E-CD09-4CEB-A1EB-7D0A97D5A465}">
      <dsp:nvSpPr>
        <dsp:cNvPr id="0" name=""/>
        <dsp:cNvSpPr/>
      </dsp:nvSpPr>
      <dsp:spPr>
        <a:xfrm>
          <a:off x="528606" y="1058805"/>
          <a:ext cx="1517713" cy="17489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Технология распределенного реестра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606" y="1058805"/>
        <a:ext cx="1517713" cy="1748929"/>
      </dsp:txXfrm>
    </dsp:sp>
    <dsp:sp modelId="{019AD33A-47EF-4DB2-BD45-227563D5637E}">
      <dsp:nvSpPr>
        <dsp:cNvPr id="0" name=""/>
        <dsp:cNvSpPr/>
      </dsp:nvSpPr>
      <dsp:spPr>
        <a:xfrm>
          <a:off x="2365040" y="1058805"/>
          <a:ext cx="1517713" cy="17489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Неизменные записи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5040" y="1058805"/>
        <a:ext cx="1517713" cy="1748929"/>
      </dsp:txXfrm>
    </dsp:sp>
    <dsp:sp modelId="{E7145679-9452-471F-91FF-6E0EA21F8E64}">
      <dsp:nvSpPr>
        <dsp:cNvPr id="0" name=""/>
        <dsp:cNvSpPr/>
      </dsp:nvSpPr>
      <dsp:spPr>
        <a:xfrm>
          <a:off x="4201473" y="1058805"/>
          <a:ext cx="1517713" cy="17489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Смарт-контракты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473" y="1058805"/>
        <a:ext cx="1517713" cy="174892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0BBFDA-BD2F-4C26-8FD2-AEDEC822D39F}">
      <dsp:nvSpPr>
        <dsp:cNvPr id="0" name=""/>
        <dsp:cNvSpPr/>
      </dsp:nvSpPr>
      <dsp:spPr>
        <a:xfrm>
          <a:off x="0" y="0"/>
          <a:ext cx="6791104" cy="1046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Например, китайский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WeChat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—  комплекс приложений от холдинга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Tencent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634541" cy="1046663"/>
      </dsp:txXfrm>
    </dsp:sp>
    <dsp:sp modelId="{89028049-89C0-4D44-8C2C-F257FFE4F306}">
      <dsp:nvSpPr>
        <dsp:cNvPr id="0" name=""/>
        <dsp:cNvSpPr/>
      </dsp:nvSpPr>
      <dsp:spPr>
        <a:xfrm>
          <a:off x="568754" y="1236965"/>
          <a:ext cx="6791104" cy="1046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Эта платформа содержит опцию «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WeChat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Платежи», к которой каждый 5-й пользователь привязал свою банковскую карту и имеет доступ к «Кошельку», ко всем коммерческим функциям и торговым аккаунтам.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754" y="1236965"/>
        <a:ext cx="5542017" cy="1046663"/>
      </dsp:txXfrm>
    </dsp:sp>
    <dsp:sp modelId="{2E12AC94-37E3-46EF-97B4-C2B2C5962D7B}">
      <dsp:nvSpPr>
        <dsp:cNvPr id="0" name=""/>
        <dsp:cNvSpPr/>
      </dsp:nvSpPr>
      <dsp:spPr>
        <a:xfrm>
          <a:off x="1129021" y="2473931"/>
          <a:ext cx="6791104" cy="1046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Они помогают оплачивать многие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оффлайн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и онлайн-товары и услуги своим смартфоном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9021" y="2473931"/>
        <a:ext cx="5550506" cy="1046663"/>
      </dsp:txXfrm>
    </dsp:sp>
    <dsp:sp modelId="{1F231C0C-924E-49C6-BEED-C3ADC761A8C1}">
      <dsp:nvSpPr>
        <dsp:cNvPr id="0" name=""/>
        <dsp:cNvSpPr/>
      </dsp:nvSpPr>
      <dsp:spPr>
        <a:xfrm>
          <a:off x="1697775" y="3710896"/>
          <a:ext cx="6791104" cy="1046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Ежемесячно приложением пользуются 889 млн человек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7775" y="3710896"/>
        <a:ext cx="5542017" cy="1046663"/>
      </dsp:txXfrm>
    </dsp:sp>
    <dsp:sp modelId="{3DB38D0F-15F8-4BA9-93F1-B7760D7094B4}">
      <dsp:nvSpPr>
        <dsp:cNvPr id="0" name=""/>
        <dsp:cNvSpPr/>
      </dsp:nvSpPr>
      <dsp:spPr>
        <a:xfrm>
          <a:off x="6110772" y="801648"/>
          <a:ext cx="680331" cy="680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0772" y="801648"/>
        <a:ext cx="680331" cy="680331"/>
      </dsp:txXfrm>
    </dsp:sp>
    <dsp:sp modelId="{D10DE90F-D2FC-4D17-9E8C-55349AA741B8}">
      <dsp:nvSpPr>
        <dsp:cNvPr id="0" name=""/>
        <dsp:cNvSpPr/>
      </dsp:nvSpPr>
      <dsp:spPr>
        <a:xfrm>
          <a:off x="6679527" y="2038614"/>
          <a:ext cx="680331" cy="680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9527" y="2038614"/>
        <a:ext cx="680331" cy="680331"/>
      </dsp:txXfrm>
    </dsp:sp>
    <dsp:sp modelId="{D8E7C241-B42E-4FFF-9ADD-5E2161E29DE8}">
      <dsp:nvSpPr>
        <dsp:cNvPr id="0" name=""/>
        <dsp:cNvSpPr/>
      </dsp:nvSpPr>
      <dsp:spPr>
        <a:xfrm>
          <a:off x="7239793" y="3275580"/>
          <a:ext cx="680331" cy="680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9793" y="3275580"/>
        <a:ext cx="680331" cy="680331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A65DF7-2B3E-4665-8089-586EF26F5E2B}">
      <dsp:nvSpPr>
        <dsp:cNvPr id="0" name=""/>
        <dsp:cNvSpPr/>
      </dsp:nvSpPr>
      <dsp:spPr>
        <a:xfrm>
          <a:off x="2541" y="0"/>
          <a:ext cx="3954602" cy="5632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РегТех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 – одно из самых полезных направлений для бизнеса.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 Позволяет автоматически адаптировать бизнес под изменения в законодательстве и рыночные условия. 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541" y="2252822"/>
        <a:ext cx="3954602" cy="2252822"/>
      </dsp:txXfrm>
    </dsp:sp>
    <dsp:sp modelId="{C2AE9176-89C6-497E-88CC-C5D647294D97}">
      <dsp:nvSpPr>
        <dsp:cNvPr id="0" name=""/>
        <dsp:cNvSpPr/>
      </dsp:nvSpPr>
      <dsp:spPr>
        <a:xfrm>
          <a:off x="1042105" y="337923"/>
          <a:ext cx="1875474" cy="18754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FE9BB8-7A25-4920-A24F-A398B8CB87E8}">
      <dsp:nvSpPr>
        <dsp:cNvPr id="0" name=""/>
        <dsp:cNvSpPr/>
      </dsp:nvSpPr>
      <dsp:spPr>
        <a:xfrm>
          <a:off x="4075782" y="0"/>
          <a:ext cx="3954602" cy="5632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InsureTech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– страхование, предлагающее автоматизированные продукты: мобильные приложения, автоматизацию выплат, взаимодействие в сфере интернета вещей.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Например: страховые автомобильные компании США продают страховку на основе «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телематики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». 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4075782" y="2252822"/>
        <a:ext cx="3954602" cy="2252822"/>
      </dsp:txXfrm>
    </dsp:sp>
    <dsp:sp modelId="{F4E49693-D349-492D-9F53-D26A34A5647F}">
      <dsp:nvSpPr>
        <dsp:cNvPr id="0" name=""/>
        <dsp:cNvSpPr/>
      </dsp:nvSpPr>
      <dsp:spPr>
        <a:xfrm>
          <a:off x="5115346" y="337923"/>
          <a:ext cx="1875474" cy="18754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6FAEC7-B056-48ED-98E8-670536C05DBF}">
      <dsp:nvSpPr>
        <dsp:cNvPr id="0" name=""/>
        <dsp:cNvSpPr/>
      </dsp:nvSpPr>
      <dsp:spPr>
        <a:xfrm>
          <a:off x="8149022" y="0"/>
          <a:ext cx="3954602" cy="5632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Искусственный интеллект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–все финансовые компании настроены за его счет сократить расходы на содержание персонала.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В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Amazon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в 2014 году запустили алгоритм, созданный на основе ИИ. 500 компьютерных моделей должны были искать и отбирать резюме в открытых базах рекрутинговых компаний на основе совпадений. 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8149022" y="2252822"/>
        <a:ext cx="3954602" cy="2252822"/>
      </dsp:txXfrm>
    </dsp:sp>
    <dsp:sp modelId="{CDF7755F-E016-43CF-AD22-F53CA192CBF3}">
      <dsp:nvSpPr>
        <dsp:cNvPr id="0" name=""/>
        <dsp:cNvSpPr/>
      </dsp:nvSpPr>
      <dsp:spPr>
        <a:xfrm>
          <a:off x="9188586" y="337923"/>
          <a:ext cx="1875474" cy="18754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BCD5146-FBAD-4030-B8F6-9B2CFE924F93}">
      <dsp:nvSpPr>
        <dsp:cNvPr id="0" name=""/>
        <dsp:cNvSpPr/>
      </dsp:nvSpPr>
      <dsp:spPr>
        <a:xfrm>
          <a:off x="484246" y="4505644"/>
          <a:ext cx="11137673" cy="84480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4D4BE-DBCD-AD4C-BBA1-580D6BB6CAD5}">
      <dsp:nvSpPr>
        <dsp:cNvPr id="0" name=""/>
        <dsp:cNvSpPr/>
      </dsp:nvSpPr>
      <dsp:spPr>
        <a:xfrm>
          <a:off x="-6910638" y="-1057032"/>
          <a:ext cx="8228208" cy="8228208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66CF6-4695-4245-98AB-184161CB5204}">
      <dsp:nvSpPr>
        <dsp:cNvPr id="0" name=""/>
        <dsp:cNvSpPr/>
      </dsp:nvSpPr>
      <dsp:spPr>
        <a:xfrm>
          <a:off x="848643" y="611414"/>
          <a:ext cx="8852029" cy="12228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06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Информатизация (digitization), что означает переход от хранения информации на бумажных аналогах и физических носителях к хранению их на цифровых носителях. </a:t>
          </a:r>
        </a:p>
      </dsp:txBody>
      <dsp:txXfrm>
        <a:off x="848643" y="611414"/>
        <a:ext cx="8852029" cy="1222828"/>
      </dsp:txXfrm>
    </dsp:sp>
    <dsp:sp modelId="{CBA0FCDE-ECFC-B14B-B481-78959869AF2D}">
      <dsp:nvSpPr>
        <dsp:cNvPr id="0" name=""/>
        <dsp:cNvSpPr/>
      </dsp:nvSpPr>
      <dsp:spPr>
        <a:xfrm>
          <a:off x="84375" y="458560"/>
          <a:ext cx="1528535" cy="152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FB7961-F2FD-E043-8383-7C3FC7F47428}">
      <dsp:nvSpPr>
        <dsp:cNvPr id="0" name=""/>
        <dsp:cNvSpPr/>
      </dsp:nvSpPr>
      <dsp:spPr>
        <a:xfrm>
          <a:off x="1293141" y="2445657"/>
          <a:ext cx="8407531" cy="12228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06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Цифровизация – этап, когда продукты и услуги переходят из физического мира в цифровой. </a:t>
          </a:r>
        </a:p>
      </dsp:txBody>
      <dsp:txXfrm>
        <a:off x="1293141" y="2445657"/>
        <a:ext cx="8407531" cy="1222828"/>
      </dsp:txXfrm>
    </dsp:sp>
    <dsp:sp modelId="{FFA3C525-2BF8-4A4F-BD09-364A6C1E610E}">
      <dsp:nvSpPr>
        <dsp:cNvPr id="0" name=""/>
        <dsp:cNvSpPr/>
      </dsp:nvSpPr>
      <dsp:spPr>
        <a:xfrm>
          <a:off x="528873" y="2292803"/>
          <a:ext cx="1528535" cy="152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FA2B1A-666D-C446-BCBA-AB7416AFEACE}">
      <dsp:nvSpPr>
        <dsp:cNvPr id="0" name=""/>
        <dsp:cNvSpPr/>
      </dsp:nvSpPr>
      <dsp:spPr>
        <a:xfrm>
          <a:off x="848643" y="4279900"/>
          <a:ext cx="8852029" cy="12228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06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Трансформации финансовых услуг, подразумевается выход из традиционного предоставления финансовых услуг в развитие экосистем, которые начинают включать в себя продукты и услуги из околофинансовых или вовсе не финансовых индустрий.</a:t>
          </a:r>
        </a:p>
      </dsp:txBody>
      <dsp:txXfrm>
        <a:off x="848643" y="4279900"/>
        <a:ext cx="8852029" cy="1222828"/>
      </dsp:txXfrm>
    </dsp:sp>
    <dsp:sp modelId="{D0044FF8-3A4F-364D-B5FA-6606AF02847B}">
      <dsp:nvSpPr>
        <dsp:cNvPr id="0" name=""/>
        <dsp:cNvSpPr/>
      </dsp:nvSpPr>
      <dsp:spPr>
        <a:xfrm>
          <a:off x="84375" y="4127046"/>
          <a:ext cx="1528535" cy="152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744D00-28E7-41D3-86D1-8474BF6AA50D}">
      <dsp:nvSpPr>
        <dsp:cNvPr id="0" name=""/>
        <dsp:cNvSpPr/>
      </dsp:nvSpPr>
      <dsp:spPr>
        <a:xfrm>
          <a:off x="698642" y="763321"/>
          <a:ext cx="2127375" cy="2127375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D1314-0DC6-4CBB-A70C-AE99AAAD322F}">
      <dsp:nvSpPr>
        <dsp:cNvPr id="0" name=""/>
        <dsp:cNvSpPr/>
      </dsp:nvSpPr>
      <dsp:spPr>
        <a:xfrm>
          <a:off x="1152017" y="1216696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502D9-271B-4DA7-985E-80C00A42540D}">
      <dsp:nvSpPr>
        <dsp:cNvPr id="0" name=""/>
        <dsp:cNvSpPr/>
      </dsp:nvSpPr>
      <dsp:spPr>
        <a:xfrm>
          <a:off x="18580" y="3553321"/>
          <a:ext cx="3487500" cy="21150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Традиционные финансовые институты, устоявшиеся участники рынка финансовых услуг, которые включают в себя, к примеру, банки, платежные системы, страховые компании.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80" y="3553321"/>
        <a:ext cx="3487500" cy="2115000"/>
      </dsp:txXfrm>
    </dsp:sp>
    <dsp:sp modelId="{01BC1716-9C37-4F68-937F-FA9DD37ABC94}">
      <dsp:nvSpPr>
        <dsp:cNvPr id="0" name=""/>
        <dsp:cNvSpPr/>
      </dsp:nvSpPr>
      <dsp:spPr>
        <a:xfrm>
          <a:off x="4796455" y="763321"/>
          <a:ext cx="2127375" cy="2127375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E0B04-762B-4C66-BDDF-3025DB3EAECA}">
      <dsp:nvSpPr>
        <dsp:cNvPr id="0" name=""/>
        <dsp:cNvSpPr/>
      </dsp:nvSpPr>
      <dsp:spPr>
        <a:xfrm>
          <a:off x="5249830" y="1216696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79158-534E-4624-93CB-A63745076C7E}">
      <dsp:nvSpPr>
        <dsp:cNvPr id="0" name=""/>
        <dsp:cNvSpPr/>
      </dsp:nvSpPr>
      <dsp:spPr>
        <a:xfrm>
          <a:off x="4116392" y="3553321"/>
          <a:ext cx="3487500" cy="21150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Стартапы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, новые участники рынка, которые начинают предоставлять финансовые услуги в новом формате.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6392" y="3553321"/>
        <a:ext cx="3487500" cy="2115000"/>
      </dsp:txXfrm>
    </dsp:sp>
    <dsp:sp modelId="{722A32DC-6A66-4355-9672-6C6581E4D5E7}">
      <dsp:nvSpPr>
        <dsp:cNvPr id="0" name=""/>
        <dsp:cNvSpPr/>
      </dsp:nvSpPr>
      <dsp:spPr>
        <a:xfrm>
          <a:off x="8894268" y="763321"/>
          <a:ext cx="2127375" cy="2127375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8243A-9F69-457B-9EB4-8EB4A4E4AF38}">
      <dsp:nvSpPr>
        <dsp:cNvPr id="0" name=""/>
        <dsp:cNvSpPr/>
      </dsp:nvSpPr>
      <dsp:spPr>
        <a:xfrm>
          <a:off x="9347643" y="1216696"/>
          <a:ext cx="1220625" cy="1220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F34C7-30DC-4F30-BD44-6B29DE56120C}">
      <dsp:nvSpPr>
        <dsp:cNvPr id="0" name=""/>
        <dsp:cNvSpPr/>
      </dsp:nvSpPr>
      <dsp:spPr>
        <a:xfrm>
          <a:off x="8214205" y="3553321"/>
          <a:ext cx="3487500" cy="21150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Большие технологические компании (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бигтехи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).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4205" y="3553321"/>
        <a:ext cx="3487500" cy="211500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3DB19-0B92-1743-A327-56DC1C9CF170}">
      <dsp:nvSpPr>
        <dsp:cNvPr id="0" name=""/>
        <dsp:cNvSpPr/>
      </dsp:nvSpPr>
      <dsp:spPr>
        <a:xfrm>
          <a:off x="982736" y="0"/>
          <a:ext cx="6628192" cy="6628192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0BD28-F604-2344-A773-85EF572CAF74}">
      <dsp:nvSpPr>
        <dsp:cNvPr id="0" name=""/>
        <dsp:cNvSpPr/>
      </dsp:nvSpPr>
      <dsp:spPr>
        <a:xfrm>
          <a:off x="1612415" y="629678"/>
          <a:ext cx="2584994" cy="2584994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Институты – провайдеры финансовых услуг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2415" y="629678"/>
        <a:ext cx="2584994" cy="2584994"/>
      </dsp:txXfrm>
    </dsp:sp>
    <dsp:sp modelId="{88E5D93D-DE85-3744-9F97-1A4EBEA58CB0}">
      <dsp:nvSpPr>
        <dsp:cNvPr id="0" name=""/>
        <dsp:cNvSpPr/>
      </dsp:nvSpPr>
      <dsp:spPr>
        <a:xfrm>
          <a:off x="4396255" y="629678"/>
          <a:ext cx="2584994" cy="2584994"/>
        </a:xfrm>
        <a:prstGeom prst="roundRect">
          <a:avLst/>
        </a:prstGeom>
        <a:solidFill>
          <a:schemeClr val="accent5">
            <a:lumMod val="20000"/>
            <a:lumOff val="80000"/>
            <a:alpha val="7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Бизнес-функции – сферы финансовых услуг, претерпевающие изменения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6255" y="629678"/>
        <a:ext cx="2584994" cy="2584994"/>
      </dsp:txXfrm>
    </dsp:sp>
    <dsp:sp modelId="{3D91FEC2-D366-824E-AB64-44DCC991FD58}">
      <dsp:nvSpPr>
        <dsp:cNvPr id="0" name=""/>
        <dsp:cNvSpPr/>
      </dsp:nvSpPr>
      <dsp:spPr>
        <a:xfrm>
          <a:off x="1612415" y="3413518"/>
          <a:ext cx="2584994" cy="2584994"/>
        </a:xfrm>
        <a:prstGeom prst="roundRect">
          <a:avLst/>
        </a:prstGeom>
        <a:solidFill>
          <a:schemeClr val="accent5">
            <a:lumMod val="20000"/>
            <a:lumOff val="80000"/>
            <a:alpha val="63333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Технологии и концепция – инновации, которые являются ключевыми драйверами изменений в индустрии финансовых услуг</a:t>
          </a:r>
          <a:endParaRPr lang="en-U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2415" y="3413518"/>
        <a:ext cx="2584994" cy="2584994"/>
      </dsp:txXfrm>
    </dsp:sp>
    <dsp:sp modelId="{0867A3DE-881A-DE40-89CB-D9F0D6A8CFA2}">
      <dsp:nvSpPr>
        <dsp:cNvPr id="0" name=""/>
        <dsp:cNvSpPr/>
      </dsp:nvSpPr>
      <dsp:spPr>
        <a:xfrm>
          <a:off x="4396255" y="3413518"/>
          <a:ext cx="2584994" cy="2584994"/>
        </a:xfrm>
        <a:prstGeom prst="roundRect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4) Подрывной потенциал технологий и инноваций – степень влияния финансовых технологий на привычное ведение бизнеса и устройство индустрии финансовых услуг.</a:t>
          </a:r>
          <a:endParaRPr lang="en-U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6255" y="3413518"/>
        <a:ext cx="2584994" cy="2584994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903C4-A803-D148-9444-90FBC65D8F8C}">
      <dsp:nvSpPr>
        <dsp:cNvPr id="0" name=""/>
        <dsp:cNvSpPr/>
      </dsp:nvSpPr>
      <dsp:spPr>
        <a:xfrm>
          <a:off x="0" y="0"/>
          <a:ext cx="11067143" cy="2438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90CF2-A21F-0542-AFE1-6D8FA8964471}">
      <dsp:nvSpPr>
        <dsp:cNvPr id="0" name=""/>
        <dsp:cNvSpPr/>
      </dsp:nvSpPr>
      <dsp:spPr>
        <a:xfrm>
          <a:off x="332014" y="325120"/>
          <a:ext cx="3250973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841609-6E7E-E54A-91E3-051A3AA389D0}">
      <dsp:nvSpPr>
        <dsp:cNvPr id="0" name=""/>
        <dsp:cNvSpPr/>
      </dsp:nvSpPr>
      <dsp:spPr>
        <a:xfrm rot="10800000">
          <a:off x="332014" y="2438400"/>
          <a:ext cx="3250973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Американо-китайская модель или «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бигтеховский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В этой модели преобладают решения, предлагаемые крупными технологическими компаниями (например, FAMGA (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Facebook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Apple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Microsoft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Google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Amazon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в США, а также BAT (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Baidu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Tencent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в Китае. Иными словами, центром экосистемы являются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бигтех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компании.</a:t>
          </a:r>
        </a:p>
      </dsp:txBody>
      <dsp:txXfrm rot="10800000">
        <a:off x="332014" y="2438400"/>
        <a:ext cx="3250973" cy="2980266"/>
      </dsp:txXfrm>
    </dsp:sp>
    <dsp:sp modelId="{AEF81383-67D9-6F4F-A703-1ADFC2FB454C}">
      <dsp:nvSpPr>
        <dsp:cNvPr id="0" name=""/>
        <dsp:cNvSpPr/>
      </dsp:nvSpPr>
      <dsp:spPr>
        <a:xfrm>
          <a:off x="3908084" y="325120"/>
          <a:ext cx="3250973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D045B9-D692-B749-8544-96FC51CE61A6}">
      <dsp:nvSpPr>
        <dsp:cNvPr id="0" name=""/>
        <dsp:cNvSpPr/>
      </dsp:nvSpPr>
      <dsp:spPr>
        <a:xfrm rot="10800000">
          <a:off x="3908084" y="2438400"/>
          <a:ext cx="3250973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Европейская модель или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стартаповский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финтех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В данном варианте развития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финтеха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преобладают решения, предлагаемые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стартапами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новыми компаниями, которые обычно специализируются на одном или нескольких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нишевых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предложениях. Иными словами, центром экосистемы являются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финтехстартапы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10800000">
        <a:off x="3908084" y="2438400"/>
        <a:ext cx="3250973" cy="2980266"/>
      </dsp:txXfrm>
    </dsp:sp>
    <dsp:sp modelId="{A41CD7AA-B587-E845-A70C-BE75B178FA54}">
      <dsp:nvSpPr>
        <dsp:cNvPr id="0" name=""/>
        <dsp:cNvSpPr/>
      </dsp:nvSpPr>
      <dsp:spPr>
        <a:xfrm>
          <a:off x="7484155" y="325120"/>
          <a:ext cx="3250973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57A36A-2DE8-6840-9E12-D4BE21453A12}">
      <dsp:nvSpPr>
        <dsp:cNvPr id="0" name=""/>
        <dsp:cNvSpPr/>
      </dsp:nvSpPr>
      <dsp:spPr>
        <a:xfrm rot="10800000">
          <a:off x="7484155" y="2438400"/>
          <a:ext cx="3250973" cy="298026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Российская модель или традиционный финтех. Данная модель предполагает развитие финтеха внутри традиционных участников рынка финансовых услуг (банков, платежных систем и т.д.). Иными словами, центром экосистемы являются традиционные посредники на рынке финансовых услуг.</a:t>
          </a:r>
        </a:p>
      </dsp:txBody>
      <dsp:txXfrm rot="10800000">
        <a:off x="7484155" y="2438400"/>
        <a:ext cx="3250973" cy="29802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1F8042-F83F-A946-B399-3F960D68C3F2}">
      <dsp:nvSpPr>
        <dsp:cNvPr id="0" name=""/>
        <dsp:cNvSpPr/>
      </dsp:nvSpPr>
      <dsp:spPr>
        <a:xfrm>
          <a:off x="5836" y="733975"/>
          <a:ext cx="2749656" cy="2749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747DE7-E63E-8440-BE15-718477D13AC4}">
      <dsp:nvSpPr>
        <dsp:cNvPr id="0" name=""/>
        <dsp:cNvSpPr/>
      </dsp:nvSpPr>
      <dsp:spPr>
        <a:xfrm>
          <a:off x="702353" y="3050752"/>
          <a:ext cx="2749656" cy="274965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Одной из основных причин масштабной трансформации является </a:t>
          </a:r>
          <a:r>
            <a:rPr lang="ru-RU" sz="16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усиление роли цифровых технологий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как в индустрии финансовых услуг, так и в жизни человека, государства и компании в целом.</a:t>
          </a:r>
        </a:p>
      </dsp:txBody>
      <dsp:txXfrm>
        <a:off x="702353" y="3050752"/>
        <a:ext cx="2749656" cy="2749656"/>
      </dsp:txXfrm>
    </dsp:sp>
    <dsp:sp modelId="{3BCE4F96-3526-AA4A-B973-6F14280BDF9B}">
      <dsp:nvSpPr>
        <dsp:cNvPr id="0" name=""/>
        <dsp:cNvSpPr/>
      </dsp:nvSpPr>
      <dsp:spPr>
        <a:xfrm>
          <a:off x="3285137" y="1778451"/>
          <a:ext cx="529644" cy="66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5137" y="1778451"/>
        <a:ext cx="529644" cy="660704"/>
      </dsp:txXfrm>
    </dsp:sp>
    <dsp:sp modelId="{4D26C0AD-5E44-8340-BCC2-491587A49654}">
      <dsp:nvSpPr>
        <dsp:cNvPr id="0" name=""/>
        <dsp:cNvSpPr/>
      </dsp:nvSpPr>
      <dsp:spPr>
        <a:xfrm>
          <a:off x="4268762" y="733975"/>
          <a:ext cx="2749656" cy="2749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AFABCE-C0F0-BB43-AB73-02E8C4BD4C20}">
      <dsp:nvSpPr>
        <dsp:cNvPr id="0" name=""/>
        <dsp:cNvSpPr/>
      </dsp:nvSpPr>
      <dsp:spPr>
        <a:xfrm>
          <a:off x="4994426" y="2894682"/>
          <a:ext cx="2749656" cy="274965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Благодаря тому, что финансовые услуги — один из ключевых сегментов для потребителей, многие инновации, появлялись именно из </a:t>
          </a:r>
          <a:r>
            <a:rPr lang="ru-RU" sz="16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развития финансовых продуктов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к примеру, технологии распределённых </a:t>
          </a: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реестров (</a:t>
          </a:r>
          <a:r>
            <a:rPr lang="ru-RU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блокчейн</a:t>
          </a: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или системы идентификации</a:t>
          </a:r>
        </a:p>
      </dsp:txBody>
      <dsp:txXfrm>
        <a:off x="4994426" y="2894682"/>
        <a:ext cx="2749656" cy="2749656"/>
      </dsp:txXfrm>
    </dsp:sp>
    <dsp:sp modelId="{A1F85D6E-0632-144A-8677-6FF939DB8979}">
      <dsp:nvSpPr>
        <dsp:cNvPr id="0" name=""/>
        <dsp:cNvSpPr/>
      </dsp:nvSpPr>
      <dsp:spPr>
        <a:xfrm>
          <a:off x="7548063" y="1778451"/>
          <a:ext cx="529644" cy="66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2"/>
            <a:satOff val="-15173"/>
            <a:lumOff val="35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8063" y="1778451"/>
        <a:ext cx="529644" cy="660704"/>
      </dsp:txXfrm>
    </dsp:sp>
    <dsp:sp modelId="{563B0BB2-24DB-F842-A3DC-257C7B05913C}">
      <dsp:nvSpPr>
        <dsp:cNvPr id="0" name=""/>
        <dsp:cNvSpPr/>
      </dsp:nvSpPr>
      <dsp:spPr>
        <a:xfrm>
          <a:off x="8531688" y="733975"/>
          <a:ext cx="2749656" cy="2749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FCC302-B4CE-F04A-A56F-5D4DA55DC604}">
      <dsp:nvSpPr>
        <dsp:cNvPr id="0" name=""/>
        <dsp:cNvSpPr/>
      </dsp:nvSpPr>
      <dsp:spPr>
        <a:xfrm>
          <a:off x="8985143" y="2972717"/>
          <a:ext cx="2749656" cy="274965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Все это приводит к </a:t>
          </a:r>
          <a:r>
            <a:rPr lang="ru-RU" sz="16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цифровой трансформации 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участников индустрии финансовых услуг, которая изменяет привычные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бизнес-модели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бизнеспроцессы</a:t>
          </a: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85143" y="2972717"/>
        <a:ext cx="2749656" cy="2749656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F97DBD-B43C-654E-B0BF-1A3A3360323E}">
      <dsp:nvSpPr>
        <dsp:cNvPr id="0" name=""/>
        <dsp:cNvSpPr/>
      </dsp:nvSpPr>
      <dsp:spPr>
        <a:xfrm>
          <a:off x="0" y="4015184"/>
          <a:ext cx="9664094" cy="1317873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Компании, стремящиеся стать центром экосистемы, должны покрывать больший сегмент рынков, удовлетворяя клиента на всем пути от формирования запроса на услугу, заканчивая поддержкой лояльности клиента после получения товара или услуги.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15184"/>
        <a:ext cx="9664094" cy="1317873"/>
      </dsp:txXfrm>
    </dsp:sp>
    <dsp:sp modelId="{8342EC00-14E6-BD42-AF7B-89617598385D}">
      <dsp:nvSpPr>
        <dsp:cNvPr id="0" name=""/>
        <dsp:cNvSpPr/>
      </dsp:nvSpPr>
      <dsp:spPr>
        <a:xfrm rot="10800000">
          <a:off x="0" y="2008063"/>
          <a:ext cx="9664094" cy="2026888"/>
        </a:xfrm>
        <a:prstGeom prst="upArrowCallout">
          <a:avLst/>
        </a:prstGeom>
        <a:solidFill>
          <a:schemeClr val="accent2">
            <a:lumMod val="20000"/>
            <a:lumOff val="8000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Экосистемный подход – центральный для реализации стратегии цифровой трансформации компаний. </a:t>
          </a:r>
          <a:endParaRPr lang="en-US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008063"/>
        <a:ext cx="9664094" cy="2026888"/>
      </dsp:txXfrm>
    </dsp:sp>
    <dsp:sp modelId="{89B1F67B-6681-814F-8FB8-F8F72A580AB2}">
      <dsp:nvSpPr>
        <dsp:cNvPr id="0" name=""/>
        <dsp:cNvSpPr/>
      </dsp:nvSpPr>
      <dsp:spPr>
        <a:xfrm rot="10800000">
          <a:off x="0" y="942"/>
          <a:ext cx="9664094" cy="2026888"/>
        </a:xfrm>
        <a:prstGeom prst="upArrowCallout">
          <a:avLst/>
        </a:prstGeom>
        <a:solidFill>
          <a:schemeClr val="accent5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Экосистемы подразумевают комплексный подход к формированию индустрии с помощью отдельных элементов.</a:t>
          </a:r>
          <a:endParaRPr lang="en-US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942"/>
        <a:ext cx="9664094" cy="20268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01D28-AED9-FC41-AA0E-19AB12235969}">
      <dsp:nvSpPr>
        <dsp:cNvPr id="0" name=""/>
        <dsp:cNvSpPr/>
      </dsp:nvSpPr>
      <dsp:spPr>
        <a:xfrm>
          <a:off x="2150" y="0"/>
          <a:ext cx="3346524" cy="459014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Можно выделить США и Китай, где роль технологических компаний особо высока</a:t>
          </a:r>
          <a:r>
            <a:rPr lang="ru-RU" sz="2000" kern="1200" dirty="0">
              <a:solidFill>
                <a:schemeClr val="tx1"/>
              </a:solidFill>
            </a:rPr>
            <a:t>;</a:t>
          </a:r>
        </a:p>
      </dsp:txBody>
      <dsp:txXfrm>
        <a:off x="2150" y="1836057"/>
        <a:ext cx="3346524" cy="1836057"/>
      </dsp:txXfrm>
    </dsp:sp>
    <dsp:sp modelId="{A855C583-93B8-0945-AD9A-62BC630117E3}">
      <dsp:nvSpPr>
        <dsp:cNvPr id="0" name=""/>
        <dsp:cNvSpPr/>
      </dsp:nvSpPr>
      <dsp:spPr>
        <a:xfrm>
          <a:off x="911154" y="275408"/>
          <a:ext cx="1528517" cy="15285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967FD0-4BEA-124F-9373-58A94421A4C5}">
      <dsp:nvSpPr>
        <dsp:cNvPr id="0" name=""/>
        <dsp:cNvSpPr/>
      </dsp:nvSpPr>
      <dsp:spPr>
        <a:xfrm>
          <a:off x="3449071" y="0"/>
          <a:ext cx="3346524" cy="459014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Россию и Казахстан, </a:t>
          </a:r>
          <a:r>
            <a: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где финансовые посредники, в частности, универсальные банки — одни из наиболее влиятельных компаний в экономике; </a:t>
          </a:r>
        </a:p>
      </dsp:txBody>
      <dsp:txXfrm>
        <a:off x="3449071" y="1836057"/>
        <a:ext cx="3346524" cy="1836057"/>
      </dsp:txXfrm>
    </dsp:sp>
    <dsp:sp modelId="{76713104-06D8-404D-8031-F836A03FFF17}">
      <dsp:nvSpPr>
        <dsp:cNvPr id="0" name=""/>
        <dsp:cNvSpPr/>
      </dsp:nvSpPr>
      <dsp:spPr>
        <a:xfrm>
          <a:off x="4358074" y="275408"/>
          <a:ext cx="1528517" cy="15285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4354A5-FE76-224D-881E-AC51BCBD1325}">
      <dsp:nvSpPr>
        <dsp:cNvPr id="0" name=""/>
        <dsp:cNvSpPr/>
      </dsp:nvSpPr>
      <dsp:spPr>
        <a:xfrm>
          <a:off x="6895991" y="0"/>
          <a:ext cx="3346524" cy="45901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Европу, где регулятивные инновации привели к появлению открытого </a:t>
          </a:r>
          <a:r>
            <a:rPr lang="ru-RU" sz="20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банкинга</a:t>
          </a:r>
          <a:r>
            <a: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развитию </a:t>
          </a:r>
          <a:r>
            <a:rPr lang="ru-RU" sz="20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стартапов</a:t>
          </a:r>
          <a:r>
            <a: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а финансовые услуги стали более закрытой экосистемой.</a:t>
          </a:r>
        </a:p>
      </dsp:txBody>
      <dsp:txXfrm>
        <a:off x="6895991" y="1836057"/>
        <a:ext cx="3346524" cy="1836057"/>
      </dsp:txXfrm>
    </dsp:sp>
    <dsp:sp modelId="{2DA16E2E-AFD0-D849-B567-D8CCD53E31C2}">
      <dsp:nvSpPr>
        <dsp:cNvPr id="0" name=""/>
        <dsp:cNvSpPr/>
      </dsp:nvSpPr>
      <dsp:spPr>
        <a:xfrm>
          <a:off x="7804994" y="275408"/>
          <a:ext cx="1528517" cy="15285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67BF2D-0553-8047-999F-149BFB8CFBD6}">
      <dsp:nvSpPr>
        <dsp:cNvPr id="0" name=""/>
        <dsp:cNvSpPr/>
      </dsp:nvSpPr>
      <dsp:spPr>
        <a:xfrm>
          <a:off x="245507" y="3901622"/>
          <a:ext cx="9425093" cy="6885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F2D9E-E5BE-46AF-BFA3-ECD9A68B7739}">
      <dsp:nvSpPr>
        <dsp:cNvPr id="0" name=""/>
        <dsp:cNvSpPr/>
      </dsp:nvSpPr>
      <dsp:spPr>
        <a:xfrm>
          <a:off x="3495342" y="676235"/>
          <a:ext cx="4515515" cy="4515515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6745D-CA06-4807-A492-1207B00BAB81}">
      <dsp:nvSpPr>
        <dsp:cNvPr id="0" name=""/>
        <dsp:cNvSpPr/>
      </dsp:nvSpPr>
      <dsp:spPr>
        <a:xfrm>
          <a:off x="3495342" y="676235"/>
          <a:ext cx="4515515" cy="4515515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09BAE-2F40-4F2B-B38D-0073F6560992}">
      <dsp:nvSpPr>
        <dsp:cNvPr id="0" name=""/>
        <dsp:cNvSpPr/>
      </dsp:nvSpPr>
      <dsp:spPr>
        <a:xfrm>
          <a:off x="3495342" y="676235"/>
          <a:ext cx="4515515" cy="4515515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71F2F-81B8-4C3F-A493-8209B92C5441}">
      <dsp:nvSpPr>
        <dsp:cNvPr id="0" name=""/>
        <dsp:cNvSpPr/>
      </dsp:nvSpPr>
      <dsp:spPr>
        <a:xfrm>
          <a:off x="3495342" y="676235"/>
          <a:ext cx="4515515" cy="4515515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507F3-531A-4BD5-B271-33B1A25AA0D5}">
      <dsp:nvSpPr>
        <dsp:cNvPr id="0" name=""/>
        <dsp:cNvSpPr/>
      </dsp:nvSpPr>
      <dsp:spPr>
        <a:xfrm>
          <a:off x="3495342" y="676235"/>
          <a:ext cx="4515515" cy="4515515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EA4FD-6315-43FB-8E0A-F4A9AED068F4}">
      <dsp:nvSpPr>
        <dsp:cNvPr id="0" name=""/>
        <dsp:cNvSpPr/>
      </dsp:nvSpPr>
      <dsp:spPr>
        <a:xfrm>
          <a:off x="4713721" y="1894614"/>
          <a:ext cx="2078756" cy="20787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Цифровые финансы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13721" y="1894614"/>
        <a:ext cx="2078756" cy="2078756"/>
      </dsp:txXfrm>
    </dsp:sp>
    <dsp:sp modelId="{B895E021-4E7A-4C6C-AEF9-E47D8614EF0D}">
      <dsp:nvSpPr>
        <dsp:cNvPr id="0" name=""/>
        <dsp:cNvSpPr/>
      </dsp:nvSpPr>
      <dsp:spPr>
        <a:xfrm>
          <a:off x="5025535" y="1054"/>
          <a:ext cx="1455129" cy="145512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Цифровой </a:t>
          </a:r>
          <a:r>
            <a:rPr lang="ru-RU" sz="1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банкинг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025535" y="1054"/>
        <a:ext cx="1455129" cy="1455129"/>
      </dsp:txXfrm>
    </dsp:sp>
    <dsp:sp modelId="{74D397B2-6FA8-4FA1-A4B1-EF8F6907B12D}">
      <dsp:nvSpPr>
        <dsp:cNvPr id="0" name=""/>
        <dsp:cNvSpPr/>
      </dsp:nvSpPr>
      <dsp:spPr>
        <a:xfrm>
          <a:off x="7122969" y="1524930"/>
          <a:ext cx="1455129" cy="145512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Цифровизация</a:t>
          </a: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рынка ценных бумаг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122969" y="1524930"/>
        <a:ext cx="1455129" cy="1455129"/>
      </dsp:txXfrm>
    </dsp:sp>
    <dsp:sp modelId="{FFDA4AFC-E261-4834-A714-5BC4BE54B994}">
      <dsp:nvSpPr>
        <dsp:cNvPr id="0" name=""/>
        <dsp:cNvSpPr/>
      </dsp:nvSpPr>
      <dsp:spPr>
        <a:xfrm>
          <a:off x="6321820" y="3990612"/>
          <a:ext cx="1455129" cy="1455129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Цифровые платежи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321820" y="3990612"/>
        <a:ext cx="1455129" cy="1455129"/>
      </dsp:txXfrm>
    </dsp:sp>
    <dsp:sp modelId="{AC1C0649-7164-49F0-B974-9CC1D5BA8B23}">
      <dsp:nvSpPr>
        <dsp:cNvPr id="0" name=""/>
        <dsp:cNvSpPr/>
      </dsp:nvSpPr>
      <dsp:spPr>
        <a:xfrm>
          <a:off x="3729249" y="3990612"/>
          <a:ext cx="1455129" cy="14551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Цифровизация</a:t>
          </a:r>
          <a:r>
            <a:rPr lang="ru-RU" sz="17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налогообложения</a:t>
          </a:r>
          <a:endParaRPr lang="ru-RU" sz="17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29249" y="3990612"/>
        <a:ext cx="1455129" cy="1455129"/>
      </dsp:txXfrm>
    </dsp:sp>
    <dsp:sp modelId="{61850CE8-EE12-4F41-8F5A-2E7F65D838D7}">
      <dsp:nvSpPr>
        <dsp:cNvPr id="0" name=""/>
        <dsp:cNvSpPr/>
      </dsp:nvSpPr>
      <dsp:spPr>
        <a:xfrm>
          <a:off x="2928100" y="1524930"/>
          <a:ext cx="1455129" cy="145512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Цифровизация</a:t>
          </a: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страхования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28100" y="1524930"/>
        <a:ext cx="1455129" cy="14551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82EEE-33D3-4DF0-8F3F-C2982B026FD1}">
      <dsp:nvSpPr>
        <dsp:cNvPr id="0" name=""/>
        <dsp:cNvSpPr/>
      </dsp:nvSpPr>
      <dsp:spPr>
        <a:xfrm>
          <a:off x="2305563" y="1376"/>
          <a:ext cx="2301640" cy="60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продукты (программное обеспечение)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5563" y="1376"/>
        <a:ext cx="2301640" cy="603348"/>
      </dsp:txXfrm>
    </dsp:sp>
    <dsp:sp modelId="{A005DC15-7BC7-429B-BDF0-F0B18F652DF7}">
      <dsp:nvSpPr>
        <dsp:cNvPr id="0" name=""/>
        <dsp:cNvSpPr/>
      </dsp:nvSpPr>
      <dsp:spPr>
        <a:xfrm rot="2700000">
          <a:off x="3625886" y="777175"/>
          <a:ext cx="820417" cy="2111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2700000">
        <a:off x="3625886" y="777175"/>
        <a:ext cx="820417" cy="211171"/>
      </dsp:txXfrm>
    </dsp:sp>
    <dsp:sp modelId="{728F6757-07C8-49CF-8282-FCEB492576EA}">
      <dsp:nvSpPr>
        <dsp:cNvPr id="0" name=""/>
        <dsp:cNvSpPr/>
      </dsp:nvSpPr>
      <dsp:spPr>
        <a:xfrm>
          <a:off x="3829003" y="1160797"/>
          <a:ext cx="1573604" cy="60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приложения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9003" y="1160797"/>
        <a:ext cx="1573604" cy="603348"/>
      </dsp:txXfrm>
    </dsp:sp>
    <dsp:sp modelId="{C92D118B-A161-4C62-9ED1-507B4372A36C}">
      <dsp:nvSpPr>
        <dsp:cNvPr id="0" name=""/>
        <dsp:cNvSpPr/>
      </dsp:nvSpPr>
      <dsp:spPr>
        <a:xfrm rot="8100000">
          <a:off x="3625886" y="1936596"/>
          <a:ext cx="820417" cy="2111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8100000">
        <a:off x="3625886" y="1936596"/>
        <a:ext cx="820417" cy="211171"/>
      </dsp:txXfrm>
    </dsp:sp>
    <dsp:sp modelId="{83847A38-A513-45B9-A0AD-36673C1BAEC2}">
      <dsp:nvSpPr>
        <dsp:cNvPr id="0" name=""/>
        <dsp:cNvSpPr/>
      </dsp:nvSpPr>
      <dsp:spPr>
        <a:xfrm>
          <a:off x="2669581" y="2320219"/>
          <a:ext cx="1573604" cy="60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бизнес-процессы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9581" y="2320219"/>
        <a:ext cx="1573604" cy="603348"/>
      </dsp:txXfrm>
    </dsp:sp>
    <dsp:sp modelId="{CA0FE8A8-BBE3-41D2-A5FF-C4DFAFCFD1A4}">
      <dsp:nvSpPr>
        <dsp:cNvPr id="0" name=""/>
        <dsp:cNvSpPr/>
      </dsp:nvSpPr>
      <dsp:spPr>
        <a:xfrm rot="13500000">
          <a:off x="2466464" y="1936596"/>
          <a:ext cx="820417" cy="2111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3500000">
        <a:off x="2466464" y="1936596"/>
        <a:ext cx="820417" cy="211171"/>
      </dsp:txXfrm>
    </dsp:sp>
    <dsp:sp modelId="{8F3F53C7-9EC3-4978-ADC3-486FEF8788A9}">
      <dsp:nvSpPr>
        <dsp:cNvPr id="0" name=""/>
        <dsp:cNvSpPr/>
      </dsp:nvSpPr>
      <dsp:spPr>
        <a:xfrm>
          <a:off x="1510159" y="1160797"/>
          <a:ext cx="1573604" cy="60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бизнес-модели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0159" y="1160797"/>
        <a:ext cx="1573604" cy="603348"/>
      </dsp:txXfrm>
    </dsp:sp>
    <dsp:sp modelId="{EAAFC6D6-F0FF-4964-9742-5E3F52B018B1}">
      <dsp:nvSpPr>
        <dsp:cNvPr id="0" name=""/>
        <dsp:cNvSpPr/>
      </dsp:nvSpPr>
      <dsp:spPr>
        <a:xfrm rot="18900000">
          <a:off x="2466464" y="777175"/>
          <a:ext cx="820417" cy="2111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8900000">
        <a:off x="2466464" y="777175"/>
        <a:ext cx="820417" cy="21117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F5D7AE-3336-42C0-A109-7446EA2ADB7C}">
      <dsp:nvSpPr>
        <dsp:cNvPr id="0" name=""/>
        <dsp:cNvSpPr/>
      </dsp:nvSpPr>
      <dsp:spPr>
        <a:xfrm>
          <a:off x="0" y="0"/>
          <a:ext cx="5354320" cy="119745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Развитие технологий обработки данных</a:t>
          </a:r>
          <a:r>
            <a:rPr lang="ru-RU" sz="2200" kern="1200" dirty="0"/>
            <a:t/>
          </a:r>
          <a:br>
            <a:rPr lang="ru-RU" sz="2200" kern="1200" dirty="0"/>
          </a:br>
          <a:endParaRPr lang="ru-RU" sz="2200" kern="1200" dirty="0"/>
        </a:p>
      </dsp:txBody>
      <dsp:txXfrm>
        <a:off x="0" y="0"/>
        <a:ext cx="4132321" cy="1197451"/>
      </dsp:txXfrm>
    </dsp:sp>
    <dsp:sp modelId="{5DF81B67-90CA-475F-9E57-34F22493AF4A}">
      <dsp:nvSpPr>
        <dsp:cNvPr id="0" name=""/>
        <dsp:cNvSpPr/>
      </dsp:nvSpPr>
      <dsp:spPr>
        <a:xfrm>
          <a:off x="472439" y="1397026"/>
          <a:ext cx="5354320" cy="119745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Недоверие к традиционным банкам и ужесточение регулирования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439" y="1397026"/>
        <a:ext cx="4103536" cy="1197451"/>
      </dsp:txXfrm>
    </dsp:sp>
    <dsp:sp modelId="{D7E0F1C0-A79B-4F63-AD1E-DE2939C64E58}">
      <dsp:nvSpPr>
        <dsp:cNvPr id="0" name=""/>
        <dsp:cNvSpPr/>
      </dsp:nvSpPr>
      <dsp:spPr>
        <a:xfrm>
          <a:off x="944879" y="2794052"/>
          <a:ext cx="5354320" cy="119745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Проникновение социальных сетей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4879" y="2794052"/>
        <a:ext cx="4103536" cy="1197451"/>
      </dsp:txXfrm>
    </dsp:sp>
    <dsp:sp modelId="{3FA3FFC1-3EF5-4CE0-9EDD-3140DAFDC826}">
      <dsp:nvSpPr>
        <dsp:cNvPr id="0" name=""/>
        <dsp:cNvSpPr/>
      </dsp:nvSpPr>
      <dsp:spPr>
        <a:xfrm>
          <a:off x="4575976" y="908067"/>
          <a:ext cx="778343" cy="7783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575976" y="908067"/>
        <a:ext cx="778343" cy="778343"/>
      </dsp:txXfrm>
    </dsp:sp>
    <dsp:sp modelId="{D2E48DD4-D81E-4322-8648-DFCC6701305D}">
      <dsp:nvSpPr>
        <dsp:cNvPr id="0" name=""/>
        <dsp:cNvSpPr/>
      </dsp:nvSpPr>
      <dsp:spPr>
        <a:xfrm>
          <a:off x="5048416" y="2297110"/>
          <a:ext cx="778343" cy="7783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048416" y="2297110"/>
        <a:ext cx="778343" cy="7783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28576-2D3A-424E-B7E2-D09F12FAADB8}">
      <dsp:nvSpPr>
        <dsp:cNvPr id="0" name=""/>
        <dsp:cNvSpPr/>
      </dsp:nvSpPr>
      <dsp:spPr>
        <a:xfrm>
          <a:off x="0" y="0"/>
          <a:ext cx="5023273" cy="117967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4)Демографические тренды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819419" cy="1179671"/>
      </dsp:txXfrm>
    </dsp:sp>
    <dsp:sp modelId="{D369F8CE-CBDB-45CB-9EF1-DAC7A56B5183}">
      <dsp:nvSpPr>
        <dsp:cNvPr id="0" name=""/>
        <dsp:cNvSpPr/>
      </dsp:nvSpPr>
      <dsp:spPr>
        <a:xfrm>
          <a:off x="443230" y="1376282"/>
          <a:ext cx="5023273" cy="117967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5) Экономика совместного потребления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230" y="1376282"/>
        <a:ext cx="3813257" cy="1179671"/>
      </dsp:txXfrm>
    </dsp:sp>
    <dsp:sp modelId="{8FB01D55-62A0-4870-B010-2E82A44F3D91}">
      <dsp:nvSpPr>
        <dsp:cNvPr id="0" name=""/>
        <dsp:cNvSpPr/>
      </dsp:nvSpPr>
      <dsp:spPr>
        <a:xfrm>
          <a:off x="886460" y="2752565"/>
          <a:ext cx="5023273" cy="117967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6) Успех технологичных компаний в других секторах экономики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6460" y="2752565"/>
        <a:ext cx="3813257" cy="1179671"/>
      </dsp:txXfrm>
    </dsp:sp>
    <dsp:sp modelId="{A1440A10-D2EB-449A-9157-16671CEFFB25}">
      <dsp:nvSpPr>
        <dsp:cNvPr id="0" name=""/>
        <dsp:cNvSpPr/>
      </dsp:nvSpPr>
      <dsp:spPr>
        <a:xfrm>
          <a:off x="4256487" y="894583"/>
          <a:ext cx="766786" cy="766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4256487" y="894583"/>
        <a:ext cx="766786" cy="766786"/>
      </dsp:txXfrm>
    </dsp:sp>
    <dsp:sp modelId="{E5944F71-C7F0-4B55-A9DE-C0E1C85A8D07}">
      <dsp:nvSpPr>
        <dsp:cNvPr id="0" name=""/>
        <dsp:cNvSpPr/>
      </dsp:nvSpPr>
      <dsp:spPr>
        <a:xfrm>
          <a:off x="4699717" y="2263002"/>
          <a:ext cx="766786" cy="766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4699717" y="2263002"/>
        <a:ext cx="766786" cy="7667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8E22A5-01EC-4173-B563-7E6C3F479946}">
      <dsp:nvSpPr>
        <dsp:cNvPr id="0" name=""/>
        <dsp:cNvSpPr/>
      </dsp:nvSpPr>
      <dsp:spPr>
        <a:xfrm>
          <a:off x="0" y="0"/>
          <a:ext cx="4805899" cy="1205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Банковская индустрия консервативна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474238" cy="1205122"/>
      </dsp:txXfrm>
    </dsp:sp>
    <dsp:sp modelId="{76C6EAAB-EC9B-4303-B3F6-2B8FDE7BF7B4}">
      <dsp:nvSpPr>
        <dsp:cNvPr id="0" name=""/>
        <dsp:cNvSpPr/>
      </dsp:nvSpPr>
      <dsp:spPr>
        <a:xfrm>
          <a:off x="402494" y="1424235"/>
          <a:ext cx="4805899" cy="1205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Банки зарегулированы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94" y="1424235"/>
        <a:ext cx="3620075" cy="1205122"/>
      </dsp:txXfrm>
    </dsp:sp>
    <dsp:sp modelId="{5391F898-3EF4-47C1-83FF-F9143B0D1C34}">
      <dsp:nvSpPr>
        <dsp:cNvPr id="0" name=""/>
        <dsp:cNvSpPr/>
      </dsp:nvSpPr>
      <dsp:spPr>
        <a:xfrm>
          <a:off x="798980" y="2848471"/>
          <a:ext cx="4805899" cy="1205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Банки развивались десятилетиями и накопили огромное наследство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980" y="2848471"/>
        <a:ext cx="3626082" cy="1205122"/>
      </dsp:txXfrm>
    </dsp:sp>
    <dsp:sp modelId="{28528FB6-2057-466E-91FD-2A4DC43981B9}">
      <dsp:nvSpPr>
        <dsp:cNvPr id="0" name=""/>
        <dsp:cNvSpPr/>
      </dsp:nvSpPr>
      <dsp:spPr>
        <a:xfrm>
          <a:off x="1201474" y="4272707"/>
          <a:ext cx="4805899" cy="1205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основном банки медленные и осторожные ко внедрению новшеств</a:t>
          </a:r>
          <a:b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474" y="4272707"/>
        <a:ext cx="3620075" cy="1205122"/>
      </dsp:txXfrm>
    </dsp:sp>
    <dsp:sp modelId="{ED15A4A5-B138-4037-9FCA-DCC4A3774DC0}">
      <dsp:nvSpPr>
        <dsp:cNvPr id="0" name=""/>
        <dsp:cNvSpPr/>
      </dsp:nvSpPr>
      <dsp:spPr>
        <a:xfrm>
          <a:off x="4022569" y="923014"/>
          <a:ext cx="783329" cy="783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22569" y="923014"/>
        <a:ext cx="783329" cy="783329"/>
      </dsp:txXfrm>
    </dsp:sp>
    <dsp:sp modelId="{DD1F3C45-FC07-43E5-A4F9-807623A71F97}">
      <dsp:nvSpPr>
        <dsp:cNvPr id="0" name=""/>
        <dsp:cNvSpPr/>
      </dsp:nvSpPr>
      <dsp:spPr>
        <a:xfrm>
          <a:off x="4425063" y="2347250"/>
          <a:ext cx="783329" cy="783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425063" y="2347250"/>
        <a:ext cx="783329" cy="783329"/>
      </dsp:txXfrm>
    </dsp:sp>
    <dsp:sp modelId="{EF90F9CF-9FDF-40EE-9272-559A930AFF9D}">
      <dsp:nvSpPr>
        <dsp:cNvPr id="0" name=""/>
        <dsp:cNvSpPr/>
      </dsp:nvSpPr>
      <dsp:spPr>
        <a:xfrm>
          <a:off x="4821550" y="3771485"/>
          <a:ext cx="783329" cy="783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821550" y="3771485"/>
        <a:ext cx="783329" cy="783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1174E1-F3A5-514A-A3F2-011C91CB6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C245EE-DC54-C541-BBCE-858B50B77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920ED1-7DC4-B54F-AE27-79145CB3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6787B7-E661-4B4F-9118-89D8A722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2449A1-AF33-4E4D-B552-6D625E4F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43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B77E38-311C-E540-B38B-411EB528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DCB456-6A3B-4A46-B7D1-7A5D6FA02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1A0376-16C7-A641-A591-01FDD428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71FEF0-C4B8-8A48-BBD4-5EAEA0DE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D6D969-4DAF-9B43-BADF-78AB5A6D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109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E3A13F3-CA47-394B-906D-404C3D51B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CCEBFE-3C80-0345-BB2E-BC5C001A3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3CDD26-F647-E24E-9236-43ABC579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B2CFC7-8315-4A41-A8ED-A0ED984B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A1F103-2EA7-754A-8CAA-A0E91E24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51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02EED1-DC11-064C-BAB8-D3929010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6A0280-C62B-594C-857D-3643194E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9D7FC-A452-024A-8A01-8D19844D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157EF5-4CB7-2D4A-801F-DA6A2CF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FC25FE-A971-1646-9EF1-14449CB4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02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0C634C-5838-8747-92E9-1CDC4DBC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C7FE5EC-D108-E64A-8155-58AF2B3DA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0799C5-BB1A-F44E-9A59-44F9818C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5E389C-5673-3E46-BAA9-54209277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B6D11B-D27E-8745-AEFA-2E37E556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23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76841D-8488-8746-ACF8-6606A130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408183-03C1-DD4B-8178-59DFEB908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8E8FBA2-6512-184B-8DC4-643012C8E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616CC2-E78E-5741-AC41-45DC7EE0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3E48A7-E73F-9E4E-A175-1BA752B0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DA0438-9A3A-AC48-B357-C7D0EDBC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18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254F77-04C2-0A41-A4F9-9008ACEA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D38CFB-FF92-9E41-9E90-993A896F2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013276-A658-D742-BFD1-B5B515BF0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35F9B1E-35F3-BD4C-8F4F-7193CB31A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38DA366-D78F-EB45-B84A-DA6274011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FB2B6A-81FA-4142-91D3-6CC5EAF2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98186F7-630B-854F-863A-64A2A281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99866A8-0A69-4648-B138-E12C8D31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8218F7-9EC4-564E-A8BF-500AF207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02522AE-2944-4A4D-BBC5-5668C027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4CD1A6F-A085-9D44-860F-668E68AF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6C7B15B-4FBF-E841-BF2E-6015A817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18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330A1A3-E23C-7D4B-B70A-F1F3FC10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B0D841A-43CA-1E46-AA20-02462EA4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276A22D-C4AD-974E-A161-636927CD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8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A078AA-E026-4746-A287-FA167620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B94B26-626C-AB4B-9143-3507F1AD9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F6D6AF-69A4-B54C-901D-066EDD79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F0E446-1098-6748-BDE0-97F4651A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74C749-B5BB-7649-8A24-F2FEB2EE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17A8A2-420F-0E4A-ACF8-600BE7A1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60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401012-ED56-6B4C-AF9E-465AAD79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7214A26-7CAA-7949-98E7-7BA4815D5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DFF4FE-0BD3-F443-8803-F0CDB0543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BE22F09-ECC0-0648-8623-4820EB49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C533B9-A207-3D40-A890-060A953E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B8B283-B5A4-CD40-AB5B-95A1CAD7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815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BDB822-E28A-144E-AB6F-DBD92081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5528BE-B43B-2F41-B2AF-A8EF5358B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737582-C9AC-734F-A976-9B738CA26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3F6C-7770-BE4D-B45D-E9E60ADF320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93547C-2B66-E24C-8A7C-2C056BB6E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825E4D-B124-3B4F-B075-0AC669B6B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71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9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fintechatlas.com/en/cee-fintech-atlas.html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finextra.com/newsarticle/36144/eurozone-banks-to-take-on-visa-and-mastercard-with-home-grown-payments-platfor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bes.kz/process/technologies/sberbank_kazahstan_i_smart_satu_zapuskayut_innovatsionnoe_predlojenie_dlya_predpriyatiy_torgovli_i_servisa" TargetMode="External"/><Relationship Id="rId5" Type="http://schemas.openxmlformats.org/officeDocument/2006/relationships/hyperlink" Target="https://kapital.kz/finance/88327/v-kazakhstane-uchastilis-vishing-ataki.html" TargetMode="External"/><Relationship Id="rId4" Type="http://schemas.openxmlformats.org/officeDocument/2006/relationships/hyperlink" Target="https://kursiv.kz/news/finansy/2020-07/byt-li-cifrovomu-teng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1" y="188640"/>
            <a:ext cx="9157845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2366" y="1196753"/>
            <a:ext cx="756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</a:rPr>
              <a:t>Кафедра «Финансы и учет»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1" y="4005065"/>
            <a:ext cx="1125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Цифровые финансы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Тема 6: «Цифровая трансформация финансовых услуг»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736" y="5661248"/>
            <a:ext cx="983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</a:rPr>
              <a:t>Дисциплина: Цифровые финансы</a:t>
            </a:r>
          </a:p>
          <a:p>
            <a:r>
              <a:rPr lang="ru-RU" sz="2000" b="1" dirty="0" smtClean="0">
                <a:latin typeface="Arial" panose="020B0604020202020204" pitchFamily="34" charset="0"/>
              </a:rPr>
              <a:t>Преподаватель: </a:t>
            </a:r>
            <a:r>
              <a:rPr lang="ru-RU" sz="2000" b="1" dirty="0" err="1" smtClean="0">
                <a:latin typeface="Arial" panose="020B0604020202020204" pitchFamily="34" charset="0"/>
              </a:rPr>
              <a:t>к.э.н</a:t>
            </a:r>
            <a:r>
              <a:rPr lang="ru-RU" sz="2000" b="1" dirty="0" smtClean="0">
                <a:latin typeface="Arial" panose="020B0604020202020204" pitchFamily="34" charset="0"/>
              </a:rPr>
              <a:t>., и.о </a:t>
            </a:r>
            <a:r>
              <a:rPr lang="kk-KZ" sz="2000" b="1" dirty="0" smtClean="0">
                <a:latin typeface="Arial" panose="020B0604020202020204" pitchFamily="34" charset="0"/>
              </a:rPr>
              <a:t>д</a:t>
            </a:r>
            <a:r>
              <a:rPr lang="ru-RU" sz="2000" b="1" dirty="0" err="1" smtClean="0">
                <a:latin typeface="Arial" panose="020B0604020202020204" pitchFamily="34" charset="0"/>
              </a:rPr>
              <a:t>оцента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Касенова</a:t>
            </a:r>
            <a:r>
              <a:rPr lang="ru-RU" sz="2000" b="1" dirty="0" smtClean="0">
                <a:latin typeface="Arial" panose="020B0604020202020204" pitchFamily="34" charset="0"/>
              </a:rPr>
              <a:t> Г.Е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306" y="1988841"/>
            <a:ext cx="2279439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0" y="572202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появился </a:t>
            </a:r>
            <a:r>
              <a:rPr lang="en-US" sz="18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ru-RU" sz="18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185754823"/>
              </p:ext>
            </p:extLst>
          </p:nvPr>
        </p:nvGraphicFramePr>
        <p:xfrm>
          <a:off x="15970" y="995238"/>
          <a:ext cx="6007374" cy="547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976657053"/>
              </p:ext>
            </p:extLst>
          </p:nvPr>
        </p:nvGraphicFramePr>
        <p:xfrm>
          <a:off x="5845312" y="995165"/>
          <a:ext cx="6003882" cy="549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83250" y="56652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ctr"/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 err="1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понятие и </a:t>
            </a:r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возникновения</a:t>
            </a:r>
            <a:endParaRPr lang="ru-RU" sz="24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34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finacademy.net/images/article/2019/15/0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19" y="707429"/>
            <a:ext cx="5159404" cy="29249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037654309"/>
              </p:ext>
            </p:extLst>
          </p:nvPr>
        </p:nvGraphicFramePr>
        <p:xfrm>
          <a:off x="0" y="152400"/>
          <a:ext cx="6912768" cy="426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2937627666"/>
              </p:ext>
            </p:extLst>
          </p:nvPr>
        </p:nvGraphicFramePr>
        <p:xfrm>
          <a:off x="313794" y="4334526"/>
          <a:ext cx="11703429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83250" y="56652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ctr"/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 err="1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понятие и </a:t>
            </a:r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возникновения</a:t>
            </a:r>
            <a:endParaRPr lang="ru-RU" sz="24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11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114766873"/>
              </p:ext>
            </p:extLst>
          </p:nvPr>
        </p:nvGraphicFramePr>
        <p:xfrm>
          <a:off x="152734" y="1295400"/>
          <a:ext cx="12039266" cy="395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47033" y="4800600"/>
            <a:ext cx="11596140" cy="182934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Потребители, которые выросли с цифровыми устройствами в руках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будут активно пользоваться продуктами от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техфин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-компаний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финтех-стартапов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Компаниям 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финансовым учреждениям, которые только присматриваются к </a:t>
            </a:r>
            <a:r>
              <a:rPr lang="ru-RU" b="1" dirty="0" err="1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финтех-инструментам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придется ускорятся с их внедрением в погоне за прибылью и благосклонностью клиентов.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1000" y="1143000"/>
            <a:ext cx="11596140" cy="72008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Бурному развитию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финтеха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способствовали несколько трендов: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83250" y="56652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ctr"/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 err="1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понятие и </a:t>
            </a:r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возникновения</a:t>
            </a:r>
            <a:endParaRPr lang="ru-RU" sz="24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33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5" y="132203"/>
            <a:ext cx="11898217" cy="9033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Регулятивная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песочница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6349458"/>
              </p:ext>
            </p:extLst>
          </p:nvPr>
        </p:nvGraphicFramePr>
        <p:xfrm>
          <a:off x="152401" y="3733800"/>
          <a:ext cx="11900052" cy="293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52400" y="1066800"/>
            <a:ext cx="8077200" cy="2590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Регулятивная песочница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Regulatory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Sandbox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 - особый правовой режим, позволяющий юридическим лицам, занимающимся разработкой новых финансовых продуктов и услуг, проводить в ограниченной среде эксперименты по их внедрению без риска нарушения действующего законодательства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Регулятивная песочница и регулятивная гильотина как понятия | Сергей Сигаев  | Яндекс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а к такой песочнице"/>
          <p:cNvPicPr>
            <a:picLocks noChangeAspect="1" noChangeArrowheads="1"/>
          </p:cNvPicPr>
          <p:nvPr/>
        </p:nvPicPr>
        <p:blipFill>
          <a:blip r:embed="rId7" cstate="print"/>
          <a:srcRect l="45732"/>
          <a:stretch>
            <a:fillRect/>
          </a:stretch>
        </p:blipFill>
        <p:spPr bwMode="auto">
          <a:xfrm>
            <a:off x="8686800" y="1066800"/>
            <a:ext cx="3164782" cy="253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251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28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попасть в «песочницу»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7372374"/>
              </p:ext>
            </p:extLst>
          </p:nvPr>
        </p:nvGraphicFramePr>
        <p:xfrm>
          <a:off x="242371" y="2930487"/>
          <a:ext cx="11788048" cy="373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74553719"/>
              </p:ext>
            </p:extLst>
          </p:nvPr>
        </p:nvGraphicFramePr>
        <p:xfrm>
          <a:off x="0" y="716095"/>
          <a:ext cx="12192000" cy="251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28275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437779"/>
              </p:ext>
            </p:extLst>
          </p:nvPr>
        </p:nvGraphicFramePr>
        <p:xfrm>
          <a:off x="154235" y="154236"/>
          <a:ext cx="11876183" cy="652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558" y="154236"/>
            <a:ext cx="3070035" cy="20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42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515600" cy="42690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Обязательные требования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9559224"/>
              </p:ext>
            </p:extLst>
          </p:nvPr>
        </p:nvGraphicFramePr>
        <p:xfrm>
          <a:off x="838200" y="1299990"/>
          <a:ext cx="10515600" cy="536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4235" y="132203"/>
            <a:ext cx="11898217" cy="90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3. Регулятивная песочница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0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235" y="132203"/>
            <a:ext cx="11898217" cy="90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3. Регулятивная песочница в Казахстане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1000" y="3581400"/>
            <a:ext cx="11596140" cy="3048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Особый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режим регулирования направлен на повышение гибкости финансового рынка, развитие и повышение доступности финансовых услуг, внедрение новых финансовых продуктов. Срок введения особого режима регулирования определяется в рамках договора между участником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НБРК,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но не превышает 5 лет.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Участниками особого режима регулирования могут стать: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финансовые организации;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юридические лица, осуществляющие деятельность в финансовой сфере, сфере связанной с концентрацией ресурсов и платежными услугами.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участия в особом режиме регулирования заявителям необходимо соответствовать критериям отбора участников и направить в Национальный Банк заявление на участие с приложением перечня документов.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52400" y="838200"/>
            <a:ext cx="11506200" cy="2667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Регулятивная песочница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особый правовой режим, позволяющий юридическим лицам, занимающимся разработкой новых финансовых продуктов и услуг, проводить в ограниченной среде эксперименты по их внедрению без риска нарушения действующего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законодательства.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Дополнение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 «особом режиме регулирования» было внесено в Закон РК «О Национальном банке Республики Казахстан» еще в июле 2018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0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">
            <a:extLst>
              <a:ext uri="{FF2B5EF4-FFF2-40B4-BE49-F238E27FC236}">
                <a16:creationId xmlns="" xmlns:a16="http://schemas.microsoft.com/office/drawing/2014/main" id="{992CFCAF-C0AF-4CCD-95C9-3097B4AF0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6985338"/>
              </p:ext>
            </p:extLst>
          </p:nvPr>
        </p:nvGraphicFramePr>
        <p:xfrm>
          <a:off x="381000" y="609600"/>
          <a:ext cx="11506200" cy="586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52400" y="1"/>
            <a:ext cx="1189821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3. Регулятивная песочница в Казахстане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20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606707957"/>
              </p:ext>
            </p:extLst>
          </p:nvPr>
        </p:nvGraphicFramePr>
        <p:xfrm>
          <a:off x="304800" y="1447800"/>
          <a:ext cx="4837112" cy="5209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2"/>
          <p:cNvGrpSpPr/>
          <p:nvPr/>
        </p:nvGrpSpPr>
        <p:grpSpPr>
          <a:xfrm>
            <a:off x="208521" y="741505"/>
            <a:ext cx="11945265" cy="662512"/>
            <a:chOff x="1035583" y="328"/>
            <a:chExt cx="2881833" cy="2619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1035583" y="328"/>
              <a:ext cx="2881833" cy="261984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1035583" y="328"/>
              <a:ext cx="2881833" cy="261984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b" anchorCtr="0">
              <a:noAutofit/>
            </a:bodyPr>
            <a:lstStyle/>
            <a:p>
              <a:pPr marL="285750" lvl="0" indent="-28575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 несколько лет развития </a:t>
              </a:r>
              <a:r>
                <a:rPr lang="ru-RU" sz="16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финтех-отрасли</a:t>
              </a: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выделилось больше десятка направлений, в которых работают компании в области: </a:t>
              </a:r>
              <a:endParaRPr lang="en-US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740893535"/>
              </p:ext>
            </p:extLst>
          </p:nvPr>
        </p:nvGraphicFramePr>
        <p:xfrm>
          <a:off x="6553200" y="1447800"/>
          <a:ext cx="4838761" cy="513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64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Трансформация финансовых рынков в условиях цифровой экономики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FinTech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понятие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причины возникновения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Регулятивная песочница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FinTech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A3E4932-A7DF-4334-8CF8-0E225F499EE5}"/>
              </a:ext>
            </a:extLst>
          </p:cNvPr>
          <p:cNvSpPr/>
          <p:nvPr/>
        </p:nvSpPr>
        <p:spPr>
          <a:xfrm>
            <a:off x="3606805" y="2203702"/>
            <a:ext cx="4377249" cy="3222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BC40E2-26E6-472C-9C7F-44B074887995}"/>
              </a:ext>
            </a:extLst>
          </p:cNvPr>
          <p:cNvSpPr/>
          <p:nvPr/>
        </p:nvSpPr>
        <p:spPr>
          <a:xfrm>
            <a:off x="7984054" y="4964364"/>
            <a:ext cx="2963327" cy="1595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Личные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-мобильные и десктопные приложения от стартапов, помогающие отдельному пользователю управлять своими финансами, анализировать затраты, получать прогнозы о будущих расходах в виде подробных отчетов.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E890C75-9BA8-4CEC-AB1A-9BEFAB085CF7}"/>
              </a:ext>
            </a:extLst>
          </p:cNvPr>
          <p:cNvSpPr/>
          <p:nvPr/>
        </p:nvSpPr>
        <p:spPr>
          <a:xfrm>
            <a:off x="2133601" y="786873"/>
            <a:ext cx="3962400" cy="1256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dirty="0" err="1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Блокчейн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– технология распределенных реестров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данных,применяют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заключения умных контрактов, доказательства авторского права, биометрической защиты, торговли и заключения сделок, распределения энергии, и даже голосования.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C7223F2-B2CC-49EF-A1DF-73A2A3EA5527}"/>
              </a:ext>
            </a:extLst>
          </p:cNvPr>
          <p:cNvSpPr/>
          <p:nvPr/>
        </p:nvSpPr>
        <p:spPr>
          <a:xfrm>
            <a:off x="389469" y="3462320"/>
            <a:ext cx="2963327" cy="1435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– одно из самых популярных направлений, основывающееся на возможности кредитования без участия банков.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8570917-81CA-4947-AD22-5C4CCD49DCD1}"/>
              </a:ext>
            </a:extLst>
          </p:cNvPr>
          <p:cNvSpPr/>
          <p:nvPr/>
        </p:nvSpPr>
        <p:spPr>
          <a:xfrm>
            <a:off x="999062" y="4964364"/>
            <a:ext cx="3352801" cy="1595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Денежные переводы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стартапы этого направления позволяют пользователям переводить деньги без участия банков. Они используют в своей работе мобильные платформы и простую аутентификацию.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CF46236-5E41-49F3-ACA5-74C8D32580B3}"/>
              </a:ext>
            </a:extLst>
          </p:cNvPr>
          <p:cNvSpPr/>
          <p:nvPr/>
        </p:nvSpPr>
        <p:spPr>
          <a:xfrm>
            <a:off x="4491558" y="4964364"/>
            <a:ext cx="3352801" cy="1595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платформы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еще называются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Wealthtech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Включают в себя роботов-советников, цифровых брокеров,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микроинвестиционные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платформы и программы управления личными финансами.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3F79995-3E5B-445E-8D69-AFAB8BCCDA16}"/>
              </a:ext>
            </a:extLst>
          </p:cNvPr>
          <p:cNvSpPr/>
          <p:nvPr/>
        </p:nvSpPr>
        <p:spPr>
          <a:xfrm>
            <a:off x="389469" y="2108200"/>
            <a:ext cx="2963327" cy="1193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InsureTech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– страхование, предлагающее автоматизированные продукты: мобильные приложения, автоматизацию выплат, взаимодействие в сфере интернета вещей.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F9C10C4-0601-46A6-B61F-31E49E420FD0}"/>
              </a:ext>
            </a:extLst>
          </p:cNvPr>
          <p:cNvSpPr/>
          <p:nvPr/>
        </p:nvSpPr>
        <p:spPr>
          <a:xfrm>
            <a:off x="6206067" y="768615"/>
            <a:ext cx="3276589" cy="1274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Необанки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решения в сфере банковского сервиса. Чаще всего созданы в виде мобильных приложений, которые заменяют услуги классических банков.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30276E1-1C41-40DA-ABB6-8B687E8A8A42}"/>
              </a:ext>
            </a:extLst>
          </p:cNvPr>
          <p:cNvSpPr/>
          <p:nvPr/>
        </p:nvSpPr>
        <p:spPr>
          <a:xfrm>
            <a:off x="8238064" y="3401483"/>
            <a:ext cx="3564466" cy="138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Краудфандинг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направление создает площадки для коллективного финансирования, позволяет встретиться создателям продукта и инвесторам для дальнейшего сотрудничества.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DAD8F87-17EE-43B3-9E41-763966BBEF33}"/>
              </a:ext>
            </a:extLst>
          </p:cNvPr>
          <p:cNvSpPr/>
          <p:nvPr/>
        </p:nvSpPr>
        <p:spPr>
          <a:xfrm>
            <a:off x="8238064" y="2108201"/>
            <a:ext cx="3564466" cy="119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компании этой сферы обеспечивают более простую и надежную обработку данных самим банкам: от аутентификации клиентов до мер защиты от мошеннических схем.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83E8528-78D7-47F9-8EBB-AB019DB5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806" y="2524111"/>
            <a:ext cx="4377248" cy="2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291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8821871"/>
              </p:ext>
            </p:extLst>
          </p:nvPr>
        </p:nvGraphicFramePr>
        <p:xfrm>
          <a:off x="0" y="936434"/>
          <a:ext cx="12192000" cy="582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2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Блокчейн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32" y="1242675"/>
            <a:ext cx="1172621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ехнология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распределенных реестров данных.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Каждый участник ее цепочки сам себе сервер, подтверждающий легитимность операций других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отличается своей надежностью, на ней построена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криптовалюта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биткоин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Эта технология породила множество решений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ее применяют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заключения умных контрактов, доказательства авторского права, биометрической защиты, торговли и заключения сделок, распределения энергии, и даже голосования.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Блокчейн криптовалют | Простыми словами о сложном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2" y="3500426"/>
            <a:ext cx="5426667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634702579"/>
              </p:ext>
            </p:extLst>
          </p:nvPr>
        </p:nvGraphicFramePr>
        <p:xfrm>
          <a:off x="5832696" y="3643860"/>
          <a:ext cx="6247794" cy="280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895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Блокчейн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i.pinimg.com/564x/b6/53/ac/b653ac64322323a8c6f42884542e6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98804"/>
            <a:ext cx="11291114" cy="5491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3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5360" y="1371141"/>
            <a:ext cx="7363136" cy="181941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обильные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десктопные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приложения от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помогающие отдельному пользователю управлять своими финансами, анализировать затраты, получать прогнозы о будущих расходах в виде подробных отчетов.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Личные финансы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Как создать прибыльное приложение: лучшие идеи для стартапа в 2019-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06" y="1249547"/>
            <a:ext cx="3618609" cy="195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 txBox="1">
            <a:spLocks/>
          </p:cNvSpPr>
          <p:nvPr/>
        </p:nvSpPr>
        <p:spPr>
          <a:xfrm>
            <a:off x="154365" y="3508982"/>
            <a:ext cx="11726212" cy="3850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Мобильные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032497" y="4048592"/>
            <a:ext cx="6822746" cy="262076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Финтех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-инструменты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которые решают проблему 2-х миллиардов людей, 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давая доступ к базовым финансовым услугам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интернет, смартфоны и прогрессивные подходы к финансовым транзакциям позволяют обеспечить 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финансовым платежам даже там, где нет банковских учреждений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2054" name="Picture 6" descr="Бесконтактные мобильные платежи вытесняют банковские карты | Kiosks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5" y="4223701"/>
            <a:ext cx="4486519" cy="227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71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4364" y="1157422"/>
            <a:ext cx="7363136" cy="22288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самых популярных направлений, основывающееся на возможности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 без участия банков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работают на базе распределенных реестров и 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помогают выгодно сотрудничать кредиторам и заемщикам из потребительской и </a:t>
            </a:r>
            <a:r>
              <a:rPr lang="ru-RU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бизнес-сферы</a:t>
            </a:r>
            <a:endParaRPr lang="en-US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 txBox="1">
            <a:spLocks/>
          </p:cNvSpPr>
          <p:nvPr/>
        </p:nvSpPr>
        <p:spPr>
          <a:xfrm>
            <a:off x="154365" y="3508982"/>
            <a:ext cx="11726212" cy="3850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Денежные переводы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00747" y="4016679"/>
            <a:ext cx="7405810" cy="280940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тартапы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этого направления позволяют пользователям 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переводить деньги без участия банков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используют в своей работе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мобильные платформы и простую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аутентификацию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Яркие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представители-единороги направления: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необанк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Revolut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TransferWise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(платформа дешевых международных валютных переводов),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Klarna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(интернет-платежи).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Онлайн-кредиты: как не стать жертвой мошен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62" y="1241461"/>
            <a:ext cx="4013215" cy="2060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ee Borderless Account | Foreign Currency Account in UK - TransferWi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2" y="4026794"/>
            <a:ext cx="3722260" cy="2831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886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47827521"/>
              </p:ext>
            </p:extLst>
          </p:nvPr>
        </p:nvGraphicFramePr>
        <p:xfrm>
          <a:off x="3703121" y="836712"/>
          <a:ext cx="8488880" cy="47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WeChat - Wikipedia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08720"/>
            <a:ext cx="3322299" cy="4634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452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4365" y="1157421"/>
            <a:ext cx="7536890" cy="268168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Wealthtech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себя 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роботов-советников, цифровых брокеров, </a:t>
            </a:r>
            <a:r>
              <a:rPr lang="ru-RU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микроинвестиционные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платформы и программы управления личными </a:t>
            </a:r>
            <a:r>
              <a:rPr lang="ru-RU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 автоматизацией и доступностью рынка для розничных инвесторов.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ценятся инвесторами из-за предсказательного анализа и роботизации.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платформы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 txBox="1">
            <a:spLocks/>
          </p:cNvSpPr>
          <p:nvPr/>
        </p:nvSpPr>
        <p:spPr>
          <a:xfrm>
            <a:off x="6184625" y="3933057"/>
            <a:ext cx="5695951" cy="3850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073304" y="4437112"/>
            <a:ext cx="6118697" cy="208823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17463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омпании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этой сферы обеспечивают более простую и надежную обработку данных самим банкам: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 аутентификации клиентов до мер защиты от мошеннических схем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FT Partners Research - WealthTech: The Digitization of Wealth Managem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76" y="1199533"/>
            <a:ext cx="4141790" cy="2537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58109" y="4437112"/>
            <a:ext cx="5614863" cy="100811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Сейчас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 около 100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финтех-стартапов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работающих над большими данными для финансового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сектора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 txBox="1">
            <a:spLocks/>
          </p:cNvSpPr>
          <p:nvPr/>
        </p:nvSpPr>
        <p:spPr>
          <a:xfrm>
            <a:off x="246735" y="3933057"/>
            <a:ext cx="5494764" cy="3850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Больших данных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12 кейсов и 12 технологических решений анализа больших данных -  Бизнесмену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59" b="5621"/>
          <a:stretch>
            <a:fillRect/>
          </a:stretch>
        </p:blipFill>
        <p:spPr bwMode="auto">
          <a:xfrm>
            <a:off x="1310238" y="5517232"/>
            <a:ext cx="3265617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013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24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24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5933" y="1262086"/>
            <a:ext cx="6627751" cy="300425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аправление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призванное решить проблемы взаиморасчетов и обмена данными в бизнесе.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зоне повышенного внимания: смарт-контракты на основе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блокчейн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-технологий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Эффективные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финтех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 международных платежей B2B помогают корпорациям B2B легко вести бизнес за границей и за рубежом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финтех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Info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84" y="1219856"/>
            <a:ext cx="4091983" cy="3004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35361" y="4365104"/>
            <a:ext cx="11325968" cy="237626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Финтех-компании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разрабатывают решения для B2B-транзакций на основе облачных моделей. Это позволяет создавать удобные продукты для бизнеса, а также интегрировать несколько сервисов/приложений для большей функциональности.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Скорее всего, именно облачные платформы в сочетании с расширенным доступом к API могут вывести платежные решения на качественно иной уровень. Но чтобы это произошло,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финтех-инновации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B2B-сегменте должны стать более понятными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user-friendly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для использования. Кроме того, малый и средний бизнес нужно научить работать с ними.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22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5932" y="1262086"/>
            <a:ext cx="7089446" cy="331904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268288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Компания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Fraedom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опубликовала в своем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блоге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материал, посвященный сотрудничеству банков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финтех-компаний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 том числе в рамках разработки B2B-решений.</a:t>
            </a:r>
          </a:p>
          <a:p>
            <a:pPr indent="268288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Потребности клиентов банков растут по мере развития технологий. Поэтому все больше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фининститутов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готовы сотрудничать 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финтех-компаниями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чтобы повысить качество продуктов и услуг.</a:t>
            </a:r>
          </a:p>
          <a:p>
            <a:pPr indent="268288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Фактически большинство банков уже используют решения от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финтех-компаний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или планируют инвестировать в работу с ними. То есть начинают воспринимать их как партнеров, а не конкурентов.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Банки и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финтех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сотрудничество вместо конкуренции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35360" y="4797152"/>
            <a:ext cx="11609905" cy="1800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Такое изменение восприятия легко объяснить: банки стремятся снизить расходы, повысить удовлетворенность клиентов и элементарно выжить. Помочь в этом могут именно свежие идеи из сферы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Особенно это актуально для создания современных и ценных B2B-решений, способных не только соответствовать, но и превзойти ожидания потребителей.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Остается открытым вопрос о максимально эффективном способе разработки решений для бизнеса. С одной стороны, банк может нанять в штат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финтех-специалистов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с другой — обратиться к внешним поставщикам. Что из этого лучше работает, пока сказать трудно.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bulletins.bfconsulting.com/wp-content/uploads/2016/10/fintech-startups-1068x712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8505" y="1268760"/>
            <a:ext cx="3703119" cy="3008784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22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01385" y="84667"/>
            <a:ext cx="11789229" cy="10764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Трансформация финансовых рынков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цифровой экономики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80D44495-41A9-A343-9CA6-531257CAC2B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95587185"/>
              </p:ext>
            </p:extLst>
          </p:nvPr>
        </p:nvGraphicFramePr>
        <p:xfrm>
          <a:off x="0" y="1143000"/>
          <a:ext cx="12046858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7602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РегТех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InsureTech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Искусственный интеллект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851697598"/>
              </p:ext>
            </p:extLst>
          </p:nvPr>
        </p:nvGraphicFramePr>
        <p:xfrm>
          <a:off x="85833" y="1225946"/>
          <a:ext cx="12106167" cy="563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47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Краудфандинг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70" y="1320432"/>
            <a:ext cx="8595916" cy="4530828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833" y="1106696"/>
            <a:ext cx="3630517" cy="477396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Краудфандинг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создает площадки для коллективного финансирования, позволяет встретиться создателям продукта и инвесторам для дальнейшего сотрудничества.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популярные: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CrowdCube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Seedrs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CrowdCube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предназначен для пользователей, которые вкладывают небольшие суммы и приобретают акции непосредственно начинающих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833" y="5990748"/>
            <a:ext cx="11945265" cy="662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b" anchorCtr="0">
            <a:noAutofit/>
          </a:bodyPr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Seedrs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объединяет средства для инвестиций в новые предприятия в качестве назначенного агента и посредника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65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3" y="68562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Краудфандинг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2400" y="1268760"/>
            <a:ext cx="8054258" cy="295232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Финтех-стартапы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сфере P2P-кредитования и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краудфандинга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будут играть ключевую роль в решении проблемы финансирования малого и среднего бизнеса (МСБ).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 этом говорится в докладе Всемирного экономического форума (ВЭФ).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Отмечается, что этот вопрос особенно актуален для таких разных стран, как Великобритания, Италия, Испания, Нидерланды, Турция, Нигерия, Марокко, Китай, Канада и Аргентина.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8109" y="4437112"/>
            <a:ext cx="11787156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b" anchorCtr="0">
            <a:noAutofit/>
          </a:bodyPr>
          <a:lstStyle/>
          <a:p>
            <a:pPr indent="358775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докладе ВЭФ подчеркивается, что с помощью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финтеха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можно преодолеть дефицит финансирования МСБ в размере 2 трлн. долларов. </a:t>
            </a:r>
          </a:p>
          <a:p>
            <a:pPr indent="358775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Учитывая тенденции, скорее всего, помогать небольшим компаниям будут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стартапы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сфере финансирования цепочек поставок, оплаты инвойсов (счетов-фактур), долевого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краудфандинга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B2B-кредитования.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://bulletins.bfconsulting.com/wp-content/uploads/2017/12/break_corruption_chain_logo1-150x1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1196752"/>
            <a:ext cx="3633634" cy="2952328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659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"/>
            <a:ext cx="118024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Необанки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Необанки и классические банки: битва титанов или Давид против Голиафа?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5014828" cy="2508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990600"/>
            <a:ext cx="6558267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Необанки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это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финтех-компании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которые предлагают стандартные банковские услуги полностью в цифровом формате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отличие от обычных банков,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необанки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могут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работать без банковской лицензии.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Чаще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всего созданы в виде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мобильных приложений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которые заменяют услуги классических банков.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Ориентированы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 клиентов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не нуждаются в физических отделениях (примеры: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Monobank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Рокетбанк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Недостатки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необанков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низкий уровень доверия клиентов и отсутствие четкого нормативного регулирования.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 txBox="1">
            <a:spLocks/>
          </p:cNvSpPr>
          <p:nvPr/>
        </p:nvSpPr>
        <p:spPr>
          <a:xfrm>
            <a:off x="152400" y="3962400"/>
            <a:ext cx="11802412" cy="3850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Криптовалюты. Что такое биткоины и как они меняют мир… | by Сергей Базанов  | Bitcoin Review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1" y="4483541"/>
            <a:ext cx="4702177" cy="2304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32497" y="4474479"/>
            <a:ext cx="6925068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валюты, который работает без центральной платежной системы, </a:t>
            </a:r>
            <a:r>
              <a:rPr lang="ru-RU" sz="1600" b="1" dirty="0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полностью автоматически, </a:t>
            </a:r>
            <a:r>
              <a:rPr lang="ru-RU" sz="1600" b="1" dirty="0" smtClean="0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добывается </a:t>
            </a:r>
            <a:r>
              <a:rPr lang="ru-RU" sz="1600" b="1" dirty="0" err="1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майнерами</a:t>
            </a:r>
            <a:r>
              <a:rPr lang="ru-RU" sz="1600" b="1" dirty="0">
                <a:solidFill>
                  <a:srgbClr val="005A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помощью мощных вычислительных систем. </a:t>
            </a:r>
            <a:endParaRPr lang="ru-RU" sz="1600" b="1" dirty="0" smtClean="0">
              <a:solidFill>
                <a:srgbClr val="005AA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криптовалюте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построено множество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стартапов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бирж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обменников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инвестиционных площадок, в них капитализируют миллионы долларов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но финансовые эксперты не могут ясно увидеть будущее этой индустрии.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251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8110" y="1124744"/>
            <a:ext cx="7363136" cy="245665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2019 году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— это уже не что-то новое: большинство людей в курсе существования финансовых технологий. Другое дело —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техфин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Однако различия между ними очевидны.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Термин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финтех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употребляется в отношении компаний, которые оказывают финансовые услуги, используя цифровые технологии. Таким образом они стремятся повысить качество обслуживания и улучшить пользовательский опыт.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Примеры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финтех-компаний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Plaid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Technologies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Circle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35" y="62068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Техфин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финтех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в чем разница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703119" y="3657601"/>
            <a:ext cx="8203438" cy="316848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Термин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техфин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применим к технологическим компаниям, которые предлагают финансовые продукты и услуги на базе доступных технических решений.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Примеры: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Amazon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Apple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(в частности, система мобильных платежей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Apple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Pay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Alipay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Основатель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Alibaba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Джек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следующим образом описал разницу между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техфином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«У финансовой индустрии есть два пути развития.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Первый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онлайн-банкинг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когда все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фининституты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уйдут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Второй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— интернет-финансы, когда всем руководят нефинансовые компании».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финтеха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— максимально использовать новейшие технологии (например,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блокчейн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), чтобы создать альтернативу традиционным моделям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финуслуг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 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техфина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— усовершенствовать то, что уже есть в финансовой индустрии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Free Borderless Account | Foreign Currency Account in UK - TransferWi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0" y="3933056"/>
            <a:ext cx="3466816" cy="2636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://bulletins.bfconsulting.com/wp-content/uploads/2019/08/5-competitive-strategies-for-facing-the-bigtech-threat-660x330.png"/>
          <p:cNvPicPr>
            <a:picLocks noChangeAspect="1" noChangeArrowheads="1"/>
          </p:cNvPicPr>
          <p:nvPr/>
        </p:nvPicPr>
        <p:blipFill>
          <a:blip r:embed="rId3" cstate="print"/>
          <a:srcRect l="7857" r="18429"/>
          <a:stretch>
            <a:fillRect/>
          </a:stretch>
        </p:blipFill>
        <p:spPr bwMode="auto">
          <a:xfrm>
            <a:off x="7602629" y="1124745"/>
            <a:ext cx="4270144" cy="2488853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886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204693" y="3944716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204693" y="4818602"/>
            <a:ext cx="3782615" cy="2793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8110" y="1124744"/>
            <a:ext cx="7444519" cy="26316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 мире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Шестнадцать крупных банков ЕС </a:t>
            </a:r>
            <a:r>
              <a:rPr lang="ru-RU" sz="1500" u="sng" dirty="0" smtClean="0">
                <a:latin typeface="Arial" pitchFamily="34" charset="0"/>
                <a:cs typeface="Arial" pitchFamily="34" charset="0"/>
                <a:hlinkClick r:id="rId2"/>
              </a:rPr>
              <a:t>начали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работать над созданием общеевропейской платежной системы. Ожидается, что она станет  альтернативой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Visa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Mastercard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ослабит влияние технологических гигантов из Китая и США. 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Raiffeisen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Bank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(RBI) выпустила второй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  <a:hlinkClick r:id="rId3"/>
              </a:rPr>
              <a:t>финтех-атлас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В нем анализируется состояние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финтех-экосистем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19 странах Центральной и Восточной Европы: их размеры, ключевые игроки и крупнейшие инвесторы, тренды, уровень готовности населения к цифровому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банкингу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35" y="620689"/>
            <a:ext cx="11726212" cy="3850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Финтех-дайджест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Font typeface="Wingdings" pitchFamily="2" charset="2"/>
              <a:buChar char="v"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323496" y="3892962"/>
            <a:ext cx="7760311" cy="277639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Казахстан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издании «Курсив» вышел </a:t>
            </a:r>
            <a:r>
              <a:rPr lang="ru-RU" sz="1400" u="sng" dirty="0" smtClean="0">
                <a:latin typeface="Arial" pitchFamily="34" charset="0"/>
                <a:cs typeface="Arial" pitchFamily="34" charset="0"/>
                <a:hlinkClick r:id="rId4"/>
              </a:rPr>
              <a:t>материал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о перспективах разработки цифрового тенге и его преимуществах. Если вкратце: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Нацбанк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все еще изучает этот вопрос, принципиальное решение еще не принято.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Казахстане </a:t>
            </a:r>
            <a:r>
              <a:rPr lang="ru-RU" sz="1400" u="sng" dirty="0" smtClean="0">
                <a:latin typeface="Arial" pitchFamily="34" charset="0"/>
                <a:cs typeface="Arial" pitchFamily="34" charset="0"/>
                <a:hlinkClick r:id="rId5"/>
              </a:rPr>
              <a:t>активизировались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мошенники, которые пытаются завладеть персональными данными клиентов банков. Обычно они обзванивают заемщиков, представляясь сотрудником известных банков, и при этом «подделывают» номера, с которых звонят.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Сбербанк и платформа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u="sng" dirty="0" smtClean="0">
                <a:latin typeface="Arial" pitchFamily="34" charset="0"/>
                <a:cs typeface="Arial" pitchFamily="34" charset="0"/>
                <a:hlinkClick r:id="rId6"/>
              </a:rPr>
              <a:t>разработали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новый платежный В2В-инструмент для мелкого и малого бизнеса — QR-платеж по технологии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Visa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QR. В одном приложении можно сделать заказ, принять деньги от покупателя и отправить их производителю.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Free Borderless Account | Foreign Currency Account in UK - TransferWi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2" y="4026794"/>
            <a:ext cx="3722260" cy="2831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://bulletins.bfconsulting.com/wp-content/uploads/2019/08/5-competitive-strategies-for-facing-the-bigtech-threat-660x330.png"/>
          <p:cNvPicPr>
            <a:picLocks noChangeAspect="1" noChangeArrowheads="1"/>
          </p:cNvPicPr>
          <p:nvPr/>
        </p:nvPicPr>
        <p:blipFill>
          <a:blip r:embed="rId8" cstate="print"/>
          <a:srcRect l="7857" r="18429"/>
          <a:stretch>
            <a:fillRect/>
          </a:stretch>
        </p:blipFill>
        <p:spPr bwMode="auto">
          <a:xfrm>
            <a:off x="7602629" y="1196753"/>
            <a:ext cx="4270144" cy="2488853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886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1C0C3062-C5AA-A243-A5B8-F839B66DC93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10244769"/>
              </p:ext>
            </p:extLst>
          </p:nvPr>
        </p:nvGraphicFramePr>
        <p:xfrm>
          <a:off x="1203476" y="889000"/>
          <a:ext cx="9785048" cy="611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10954657" cy="809323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процессами перехода бизнеса в цифровое пространство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476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11430000" cy="755952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предоставляющих цифровые финансовые услуги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="" xmlns:a16="http://schemas.microsoft.com/office/drawing/2014/main" id="{12B6C4F0-61D9-426D-B94B-35F8D81A4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8888786"/>
              </p:ext>
            </p:extLst>
          </p:nvPr>
        </p:nvGraphicFramePr>
        <p:xfrm>
          <a:off x="228600" y="685800"/>
          <a:ext cx="11720286" cy="643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7C73991-8954-4544-8888-0AA511451E8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04413201"/>
              </p:ext>
            </p:extLst>
          </p:nvPr>
        </p:nvGraphicFramePr>
        <p:xfrm>
          <a:off x="4541565" y="-1078714"/>
          <a:ext cx="4124870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4870">
                  <a:extLst>
                    <a:ext uri="{9D8B030D-6E8A-4147-A177-3AD203B41FA5}">
                      <a16:colId xmlns="" xmlns:a16="http://schemas.microsoft.com/office/drawing/2014/main" val="1628884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На данный момент цифровые финансовые услуги предоставляются тремя типами компаний.</a:t>
                      </a:r>
                    </a:p>
                  </a:txBody>
                  <a:tcPr marL="80564" marR="80564" marT="0" marB="0"/>
                </a:tc>
                <a:extLst>
                  <a:ext uri="{0D108BD9-81ED-4DB2-BD59-A6C34878D82A}">
                    <a16:rowId xmlns="" xmlns:a16="http://schemas.microsoft.com/office/drawing/2014/main" val="3748099545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87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F815B952-1098-5E4E-AFDD-4C4F38F87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540"/>
            <a:ext cx="5750075" cy="2823698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0D97986-3D70-7246-A7C3-7470874C6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" y="3962400"/>
            <a:ext cx="5789020" cy="2895600"/>
          </a:xfrm>
          <a:prstGeom prst="rect">
            <a:avLst/>
          </a:prstGeom>
        </p:spPr>
      </p:pic>
      <p:graphicFrame>
        <p:nvGraphicFramePr>
          <p:cNvPr id="6" name="Content Placeholder">
            <a:extLst>
              <a:ext uri="{FF2B5EF4-FFF2-40B4-BE49-F238E27FC236}">
                <a16:creationId xmlns="" xmlns:a16="http://schemas.microsoft.com/office/drawing/2014/main" id="{2B7C6641-AABA-4C22-AA4E-675DB2646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334343"/>
              </p:ext>
            </p:extLst>
          </p:nvPr>
        </p:nvGraphicFramePr>
        <p:xfrm>
          <a:off x="3852334" y="713618"/>
          <a:ext cx="8593666" cy="66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10293049" cy="7257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финансовых услуг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5FE8D991-02CE-104B-A0BD-83F8C3C5888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51346393"/>
              </p:ext>
            </p:extLst>
          </p:nvPr>
        </p:nvGraphicFramePr>
        <p:xfrm>
          <a:off x="3987813" y="-1331445"/>
          <a:ext cx="4124870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4870">
                  <a:extLst>
                    <a:ext uri="{9D8B030D-6E8A-4147-A177-3AD203B41FA5}">
                      <a16:colId xmlns="" xmlns:a16="http://schemas.microsoft.com/office/drawing/2014/main" val="412661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Итак, говоря о цифровизации финансовых услуг, можно выделять следующие важные элементы:</a:t>
                      </a:r>
                    </a:p>
                  </a:txBody>
                  <a:tcPr marL="80564" marR="80564" marT="0" marB="0"/>
                </a:tc>
                <a:extLst>
                  <a:ext uri="{0D108BD9-81ED-4DB2-BD59-A6C34878D82A}">
                    <a16:rowId xmlns="" xmlns:a16="http://schemas.microsoft.com/office/drawing/2014/main" val="437249079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159412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495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9677400" cy="7390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модели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финтех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132F34E3-DE9A-034E-A3F4-9111144DF46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3404837"/>
              </p:ext>
            </p:extLst>
          </p:nvPr>
        </p:nvGraphicFramePr>
        <p:xfrm>
          <a:off x="562428" y="1245809"/>
          <a:ext cx="11067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77378" y="177469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80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01385" y="84667"/>
            <a:ext cx="11789229" cy="10764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Трансформация финансовых рынков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цифровой экономики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80D44495-41A9-A343-9CA6-531257CAC2B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95587185"/>
              </p:ext>
            </p:extLst>
          </p:nvPr>
        </p:nvGraphicFramePr>
        <p:xfrm>
          <a:off x="0" y="1143001"/>
          <a:ext cx="1204685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76025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124200" y="533401"/>
            <a:ext cx="6096000" cy="5334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="" xmlns:a16="http://schemas.microsoft.com/office/drawing/2014/main" id="{992CFCAF-C0AF-4CCD-95C9-3097B4AF0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6985338"/>
              </p:ext>
            </p:extLst>
          </p:nvPr>
        </p:nvGraphicFramePr>
        <p:xfrm>
          <a:off x="1263953" y="1221618"/>
          <a:ext cx="966409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3200" b="1" dirty="0" err="1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200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546981-35E5-3447-A599-CAE5153F68AC}"/>
              </a:ext>
            </a:extLst>
          </p:cNvPr>
          <p:cNvSpPr txBox="1"/>
          <p:nvPr/>
        </p:nvSpPr>
        <p:spPr>
          <a:xfrm>
            <a:off x="1852989" y="756795"/>
            <a:ext cx="848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9407F7-1BF9-AB45-92AC-3A28AC5C0CBD}"/>
              </a:ext>
            </a:extLst>
          </p:cNvPr>
          <p:cNvSpPr txBox="1"/>
          <p:nvPr/>
        </p:nvSpPr>
        <p:spPr>
          <a:xfrm>
            <a:off x="533400" y="1371600"/>
            <a:ext cx="1135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 утверждении Государственной программы «Цифровой Казахстан» // Постановление Правительства Республики Казахстан от 12 декабря 2017 года № 827//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adilet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zan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kz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/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Касенова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Г.Е Современные финансовые услуги банков: учебное пособие /</a:t>
            </a:r>
            <a:r>
              <a:rPr lang="kk-KZ" sz="2000" dirty="0" smtClean="0">
                <a:latin typeface="Arial" pitchFamily="34" charset="0"/>
                <a:cs typeface="Arial" pitchFamily="34" charset="0"/>
              </a:rPr>
              <a:t>Қазақ Университеті- Алматы, 2021, 264с.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Катасонов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В. 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Цифровые финансы.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Криптовалюты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электронная экономика. Свобода или концлагерь? / В. Ю.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Катасонов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«Книжный мир», 2017.600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Ковалев, М. М. Цифровая экономика / М. М. Ковалев, Г. Г.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Головенчик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– Минск : Изд. центр БГУ, 2018. – 328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Балдин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К. В. Информационные системы в экономике: учебник / К. В.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Балдин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В. Б. Уткин. – 7-е изд. – М.: Дашков и К, 2017. – 395 с.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Капитализация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криптовалют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https://coinmarketcap.com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Digital economy &amp; society in the EU http://ec.europa.eu/eurostat/cache/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infographs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/2018/index.html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Eurostat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https://ec.europa.eu/eurostat/web/main/home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32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10515600" cy="5799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742950" indent="-742950"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трансформации финансовых систем в цифровую индустрию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D24F8461-838C-694C-9777-E54052A6FB8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61372091"/>
              </p:ext>
            </p:extLst>
          </p:nvPr>
        </p:nvGraphicFramePr>
        <p:xfrm>
          <a:off x="304800" y="838200"/>
          <a:ext cx="1173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152400"/>
            <a:ext cx="114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Трансформация финансовых рынков в условиях цифровой экономики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9115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11201400" cy="3979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странах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692FE8-174B-764F-8B6F-1AC3032E6A43}"/>
              </a:ext>
            </a:extLst>
          </p:cNvPr>
          <p:cNvSpPr txBox="1"/>
          <p:nvPr/>
        </p:nvSpPr>
        <p:spPr>
          <a:xfrm>
            <a:off x="457200" y="1295400"/>
            <a:ext cx="1147414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Институциональная специфика в различных странах привела к различиям в цифровой трансформации провайдеров финансовых услуг. </a:t>
            </a:r>
            <a:endParaRPr lang="ru-RU" sz="20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FF5F33B4-B624-0541-B63C-15DFE3D99F4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93028102"/>
              </p:ext>
            </p:extLst>
          </p:nvPr>
        </p:nvGraphicFramePr>
        <p:xfrm>
          <a:off x="973665" y="2096254"/>
          <a:ext cx="10244667" cy="459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"/>
          <p:cNvSpPr txBox="1">
            <a:spLocks/>
          </p:cNvSpPr>
          <p:nvPr/>
        </p:nvSpPr>
        <p:spPr>
          <a:xfrm>
            <a:off x="201385" y="84667"/>
            <a:ext cx="11789229" cy="677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Трансформация финансовых рынков в условиях цифровой экономики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8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11201400" cy="3979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элементы цифровых финансов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"/>
          <p:cNvSpPr txBox="1">
            <a:spLocks/>
          </p:cNvSpPr>
          <p:nvPr/>
        </p:nvSpPr>
        <p:spPr>
          <a:xfrm>
            <a:off x="201385" y="84667"/>
            <a:ext cx="11789229" cy="677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Трансформация финансовых рынков в условиях цифровой экономики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57200" y="1219200"/>
          <a:ext cx="11506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4487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9400" y="762000"/>
            <a:ext cx="5321613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Финансовые технологии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ФинТех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отрасль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состоящая 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компаний, использующих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цифровые технологии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инновации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чтобы конкурировать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традиционными финансовыми организациями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лице банков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посредников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рынке финансовых услуг.</a:t>
            </a:r>
            <a:endParaRPr lang="en-US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7B68E8C-EF28-A24D-8DDA-0002A143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23" y="3193070"/>
            <a:ext cx="11726212" cy="59597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Fintech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развивающаяся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отрасль, которая использует технологии для улучшения деятельности в области финансов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5366037"/>
              </p:ext>
            </p:extLst>
          </p:nvPr>
        </p:nvGraphicFramePr>
        <p:xfrm>
          <a:off x="-462267" y="3933056"/>
          <a:ext cx="6912768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00800" y="3933056"/>
            <a:ext cx="5633091" cy="227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Базельский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комитет по банковскому надзору под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финтехом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понимает «порожденные технологиями финансовые инновации, которые могут привести к созданию новых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бизнес-моделей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 приложений, процессов или продуктов,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которые впоследствии скажутся 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финансовых рынках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институтах или производстве финансовых услуг». </a:t>
            </a:r>
          </a:p>
          <a:p>
            <a:endParaRPr lang="en-US" sz="16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8" r="5238"/>
          <a:stretch>
            <a:fillRect/>
          </a:stretch>
        </p:blipFill>
        <p:spPr>
          <a:xfrm>
            <a:off x="0" y="762000"/>
            <a:ext cx="6438739" cy="198050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83250" y="56652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 err="1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понятие и </a:t>
            </a:r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возникновения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67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4A9D73-6CC9-45E2-A399-7305B0B10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33400"/>
            <a:ext cx="8915401" cy="70254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sz="2000" b="1" i="0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2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предпосылки развития </a:t>
            </a:r>
            <a:r>
              <a:rPr lang="ru-RU" sz="2200" b="1" dirty="0" err="1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ru-RU" sz="2200" b="1" dirty="0" smtClean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2433D6E8-3D76-412C-BD9A-C2EE1FF4F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0474243"/>
              </p:ext>
            </p:extLst>
          </p:nvPr>
        </p:nvGraphicFramePr>
        <p:xfrm>
          <a:off x="245535" y="2368946"/>
          <a:ext cx="6299200" cy="399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6C007951-F0B0-4B0D-8E6E-C9E742EC9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0636967"/>
              </p:ext>
            </p:extLst>
          </p:nvPr>
        </p:nvGraphicFramePr>
        <p:xfrm>
          <a:off x="5981698" y="2398579"/>
          <a:ext cx="5909734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xmlns="" id="{00C10F80-55B7-4CA1-A5BB-887257BF7FCD}"/>
              </a:ext>
            </a:extLst>
          </p:cNvPr>
          <p:cNvSpPr/>
          <p:nvPr/>
        </p:nvSpPr>
        <p:spPr>
          <a:xfrm rot="16200000">
            <a:off x="5765798" y="-1197376"/>
            <a:ext cx="592667" cy="574886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358063D-B3E3-6341-B2B2-BBC1214C3D2E}"/>
              </a:ext>
            </a:extLst>
          </p:cNvPr>
          <p:cNvSpPr txBox="1">
            <a:spLocks/>
          </p:cNvSpPr>
          <p:nvPr/>
        </p:nvSpPr>
        <p:spPr>
          <a:xfrm>
            <a:off x="83250" y="56652"/>
            <a:ext cx="11880188" cy="47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ctr"/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 err="1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ru-RU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понятие и </a:t>
            </a:r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возникновения</a:t>
            </a:r>
            <a:endParaRPr lang="ru-RU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42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3515</Words>
  <Application>Microsoft Office PowerPoint</Application>
  <PresentationFormat>Произвольный</PresentationFormat>
  <Paragraphs>332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КАЗАХСКИЙ НАЦИОНАЛЬНЫЙ УНИВЕРСИТЕТ ИМ. АЛЬ-ФАРАБИ</vt:lpstr>
      <vt:lpstr>Содержание:</vt:lpstr>
      <vt:lpstr>1. Трансформация финансовых рынков в условиях цифровой экономики</vt:lpstr>
      <vt:lpstr>1. Трансформация финансовых рынков в условиях цифровой экономики</vt:lpstr>
      <vt:lpstr>Причины трансформации финансовых систем в цифровую индустрию</vt:lpstr>
      <vt:lpstr>Трансформация в странах </vt:lpstr>
      <vt:lpstr>Основные элементы цифровых финансов</vt:lpstr>
      <vt:lpstr>Слайд 8</vt:lpstr>
      <vt:lpstr>Слайд 9</vt:lpstr>
      <vt:lpstr>Слайд 10</vt:lpstr>
      <vt:lpstr>Слайд 11</vt:lpstr>
      <vt:lpstr>Слайд 12</vt:lpstr>
      <vt:lpstr>3. Регулятивная песочница </vt:lpstr>
      <vt:lpstr>Как попасть в «песочницу»</vt:lpstr>
      <vt:lpstr>Слайд 15</vt:lpstr>
      <vt:lpstr>Обязательные требования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Понятия, связанные с процессами перехода бизнеса в цифровое пространство</vt:lpstr>
      <vt:lpstr>Типы компаний предоставляющих цифровые финансовые услуги</vt:lpstr>
      <vt:lpstr>Элементы цифровизации финансовых услуг</vt:lpstr>
      <vt:lpstr>Ключевые модели финтех:</vt:lpstr>
      <vt:lpstr>Экосистемы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ИМ. АЛЬ-ФАРАБИ</dc:title>
  <dc:creator>Zarina Zhussupova</dc:creator>
  <cp:lastModifiedBy>Гульмира</cp:lastModifiedBy>
  <cp:revision>49</cp:revision>
  <dcterms:created xsi:type="dcterms:W3CDTF">2021-09-24T13:31:02Z</dcterms:created>
  <dcterms:modified xsi:type="dcterms:W3CDTF">2021-10-04T09:00:14Z</dcterms:modified>
</cp:coreProperties>
</file>